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4D_85F83553.xml" ContentType="application/vnd.ms-powerpoint.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56" r:id="rId5"/>
    <p:sldId id="372" r:id="rId6"/>
    <p:sldId id="333" r:id="rId7"/>
    <p:sldId id="334" r:id="rId8"/>
    <p:sldId id="335" r:id="rId9"/>
    <p:sldId id="336" r:id="rId10"/>
    <p:sldId id="337" r:id="rId11"/>
    <p:sldId id="338" r:id="rId12"/>
    <p:sldId id="339"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36453-48C7-CD76-0678-5DFA3A9D46C6}" name="Sophia Evans" initials="SE" userId="S::sophia.evans@boxhill.edu.au::ad39f817-967e-43bc-b7bb-7b72783c0efe" providerId="AD"/>
  <p188:author id="{82CCAE91-CB0B-7908-6D58-E84CA4F96ED4}" name="Lachlan Bryant" initials="LB" userId="S::lachlan.bryant@boxhill.edu.au::383d2a34-2660-466b-86bb-9d6d86646c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D89"/>
    <a:srgbClr val="000000"/>
    <a:srgbClr val="FFFFFF"/>
    <a:srgbClr val="EE3C38"/>
    <a:srgbClr val="30B8C1"/>
    <a:srgbClr val="77CE3E"/>
    <a:srgbClr val="6068B2"/>
    <a:srgbClr val="DFDD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E3B70-FBE6-E35C-08C8-FD611DFA565C}" v="2" dt="2025-01-22T02:42:06.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23"/>
    <p:restoredTop sz="89795"/>
  </p:normalViewPr>
  <p:slideViewPr>
    <p:cSldViewPr snapToGrid="0" snapToObjects="1">
      <p:cViewPr varScale="1">
        <p:scale>
          <a:sx n="100" d="100"/>
          <a:sy n="100" d="100"/>
        </p:scale>
        <p:origin x="1506" y="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a Evans" userId="S::sophia.evans@boxhill.edu.au::ad39f817-967e-43bc-b7bb-7b72783c0efe" providerId="AD" clId="Web-{39875B13-B7E6-C998-1CCC-FCBF5C3FB658}"/>
    <pc:docChg chg="modSld">
      <pc:chgData name="Sophia Evans" userId="S::sophia.evans@boxhill.edu.au::ad39f817-967e-43bc-b7bb-7b72783c0efe" providerId="AD" clId="Web-{39875B13-B7E6-C998-1CCC-FCBF5C3FB658}" dt="2025-01-05T11:11:30.383" v="3"/>
      <pc:docMkLst>
        <pc:docMk/>
      </pc:docMkLst>
      <pc:sldChg chg="modSp">
        <pc:chgData name="Sophia Evans" userId="S::sophia.evans@boxhill.edu.au::ad39f817-967e-43bc-b7bb-7b72783c0efe" providerId="AD" clId="Web-{39875B13-B7E6-C998-1CCC-FCBF5C3FB658}" dt="2025-01-05T11:11:30.383" v="3"/>
        <pc:sldMkLst>
          <pc:docMk/>
          <pc:sldMk cId="3977760360" sldId="342"/>
        </pc:sldMkLst>
        <pc:graphicFrameChg chg="mod modGraphic">
          <ac:chgData name="Sophia Evans" userId="S::sophia.evans@boxhill.edu.au::ad39f817-967e-43bc-b7bb-7b72783c0efe" providerId="AD" clId="Web-{39875B13-B7E6-C998-1CCC-FCBF5C3FB658}" dt="2025-01-05T11:11:30.383" v="3"/>
          <ac:graphicFrameMkLst>
            <pc:docMk/>
            <pc:sldMk cId="3977760360" sldId="342"/>
            <ac:graphicFrameMk id="2" creationId="{1615955D-EF32-B3CD-FC99-C055C8CD6AB7}"/>
          </ac:graphicFrameMkLst>
        </pc:graphicFrameChg>
      </pc:sldChg>
    </pc:docChg>
  </pc:docChgLst>
  <pc:docChgLst>
    <pc:chgData name="Lachlan Bryant" userId="S::lachlan.bryant@boxhill.edu.au::383d2a34-2660-466b-86bb-9d6d86646c29" providerId="AD" clId="Web-{5BDE3B70-FBE6-E35C-08C8-FD611DFA565C}"/>
    <pc:docChg chg="modSld sldOrd">
      <pc:chgData name="Lachlan Bryant" userId="S::lachlan.bryant@boxhill.edu.au::383d2a34-2660-466b-86bb-9d6d86646c29" providerId="AD" clId="Web-{5BDE3B70-FBE6-E35C-08C8-FD611DFA565C}" dt="2025-01-22T02:42:06.578" v="1"/>
      <pc:docMkLst>
        <pc:docMk/>
      </pc:docMkLst>
      <pc:sldChg chg="ord">
        <pc:chgData name="Lachlan Bryant" userId="S::lachlan.bryant@boxhill.edu.au::383d2a34-2660-466b-86bb-9d6d86646c29" providerId="AD" clId="Web-{5BDE3B70-FBE6-E35C-08C8-FD611DFA565C}" dt="2025-01-22T02:34:46.348" v="0"/>
        <pc:sldMkLst>
          <pc:docMk/>
          <pc:sldMk cId="2184931744" sldId="334"/>
        </pc:sldMkLst>
      </pc:sldChg>
      <pc:sldChg chg="delSp">
        <pc:chgData name="Lachlan Bryant" userId="S::lachlan.bryant@boxhill.edu.au::383d2a34-2660-466b-86bb-9d6d86646c29" providerId="AD" clId="Web-{5BDE3B70-FBE6-E35C-08C8-FD611DFA565C}" dt="2025-01-22T02:42:06.578" v="1"/>
        <pc:sldMkLst>
          <pc:docMk/>
          <pc:sldMk cId="2278363213" sldId="363"/>
        </pc:sldMkLst>
        <pc:picChg chg="del">
          <ac:chgData name="Lachlan Bryant" userId="S::lachlan.bryant@boxhill.edu.au::383d2a34-2660-466b-86bb-9d6d86646c29" providerId="AD" clId="Web-{5BDE3B70-FBE6-E35C-08C8-FD611DFA565C}" dt="2025-01-22T02:42:06.578" v="1"/>
          <ac:picMkLst>
            <pc:docMk/>
            <pc:sldMk cId="2278363213" sldId="363"/>
            <ac:picMk id="2" creationId="{DDC33AFE-00BB-7341-6DD2-388AEEA73330}"/>
          </ac:picMkLst>
        </pc:picChg>
      </pc:sldChg>
    </pc:docChg>
  </pc:docChgLst>
  <pc:docChgLst>
    <pc:chgData name="Sophia Evans" userId="S::sophia.evans@boxhill.edu.au::ad39f817-967e-43bc-b7bb-7b72783c0efe" providerId="AD" clId="Web-{73447AF0-58EE-46B3-A4B2-3679124D28BE}"/>
    <pc:docChg chg="mod modSld">
      <pc:chgData name="Sophia Evans" userId="S::sophia.evans@boxhill.edu.au::ad39f817-967e-43bc-b7bb-7b72783c0efe" providerId="AD" clId="Web-{73447AF0-58EE-46B3-A4B2-3679124D28BE}" dt="2024-12-20T01:19:48.958" v="1" actId="20577"/>
      <pc:docMkLst>
        <pc:docMk/>
      </pc:docMkLst>
      <pc:sldChg chg="modSp">
        <pc:chgData name="Sophia Evans" userId="S::sophia.evans@boxhill.edu.au::ad39f817-967e-43bc-b7bb-7b72783c0efe" providerId="AD" clId="Web-{73447AF0-58EE-46B3-A4B2-3679124D28BE}" dt="2024-12-20T01:19:48.958" v="1" actId="20577"/>
        <pc:sldMkLst>
          <pc:docMk/>
          <pc:sldMk cId="3903077448" sldId="370"/>
        </pc:sldMkLst>
        <pc:spChg chg="mod">
          <ac:chgData name="Sophia Evans" userId="S::sophia.evans@boxhill.edu.au::ad39f817-967e-43bc-b7bb-7b72783c0efe" providerId="AD" clId="Web-{73447AF0-58EE-46B3-A4B2-3679124D28BE}" dt="2024-12-20T01:19:48.958" v="1" actId="20577"/>
          <ac:spMkLst>
            <pc:docMk/>
            <pc:sldMk cId="3903077448" sldId="370"/>
            <ac:spMk id="5" creationId="{320404FB-2267-C284-03E4-BED86D48F0AB}"/>
          </ac:spMkLst>
        </pc:spChg>
      </pc:sldChg>
    </pc:docChg>
  </pc:docChgLst>
  <pc:docChgLst>
    <pc:chgData name="Lachlan Bryant" userId="S::lachlan.bryant@boxhill.edu.au::383d2a34-2660-466b-86bb-9d6d86646c29" providerId="AD" clId="Web-{C096E465-22F6-ECD3-352E-DABF58662975}"/>
    <pc:docChg chg="mod delSld modSld">
      <pc:chgData name="Lachlan Bryant" userId="S::lachlan.bryant@boxhill.edu.au::383d2a34-2660-466b-86bb-9d6d86646c29" providerId="AD" clId="Web-{C096E465-22F6-ECD3-352E-DABF58662975}" dt="2025-01-10T00:59:30.232" v="873" actId="20577"/>
      <pc:docMkLst>
        <pc:docMk/>
      </pc:docMkLst>
      <pc:sldChg chg="del">
        <pc:chgData name="Lachlan Bryant" userId="S::lachlan.bryant@boxhill.edu.au::383d2a34-2660-466b-86bb-9d6d86646c29" providerId="AD" clId="Web-{C096E465-22F6-ECD3-352E-DABF58662975}" dt="2025-01-10T00:46:00.373" v="1"/>
        <pc:sldMkLst>
          <pc:docMk/>
          <pc:sldMk cId="520871697" sldId="340"/>
        </pc:sldMkLst>
      </pc:sldChg>
      <pc:sldChg chg="modSp modCm">
        <pc:chgData name="Lachlan Bryant" userId="S::lachlan.bryant@boxhill.edu.au::383d2a34-2660-466b-86bb-9d6d86646c29" providerId="AD" clId="Web-{C096E465-22F6-ECD3-352E-DABF58662975}" dt="2025-01-10T00:46:20.421" v="5" actId="20577"/>
        <pc:sldMkLst>
          <pc:docMk/>
          <pc:sldMk cId="3977760360" sldId="342"/>
        </pc:sldMkLst>
        <pc:spChg chg="mod">
          <ac:chgData name="Lachlan Bryant" userId="S::lachlan.bryant@boxhill.edu.au::383d2a34-2660-466b-86bb-9d6d86646c29" providerId="AD" clId="Web-{C096E465-22F6-ECD3-352E-DABF58662975}" dt="2025-01-10T00:46:20.421" v="5" actId="20577"/>
          <ac:spMkLst>
            <pc:docMk/>
            <pc:sldMk cId="3977760360" sldId="342"/>
            <ac:spMk id="5" creationId="{A4DB47E0-533A-6076-A4EA-32B2AF0A54BB}"/>
          </ac:spMkLst>
        </pc:spChg>
        <pc:extLst>
          <p:ext xmlns:p="http://schemas.openxmlformats.org/presentationml/2006/main" uri="{D6D511B9-2390-475A-947B-AFAB55BFBCF1}">
            <pc226:cmChg xmlns:pc226="http://schemas.microsoft.com/office/powerpoint/2022/06/main/command" chg="mod">
              <pc226:chgData name="Lachlan Bryant" userId="S::lachlan.bryant@boxhill.edu.au::383d2a34-2660-466b-86bb-9d6d86646c29" providerId="AD" clId="Web-{C096E465-22F6-ECD3-352E-DABF58662975}" dt="2025-01-10T00:46:18.437" v="4" actId="20577"/>
              <pc2:cmMkLst xmlns:pc2="http://schemas.microsoft.com/office/powerpoint/2019/9/main/command">
                <pc:docMk/>
                <pc:sldMk cId="3977760360" sldId="342"/>
                <pc2:cmMk id="{850D5768-FD3D-4C43-B28A-45252CA86330}"/>
              </pc2:cmMkLst>
            </pc226:cmChg>
          </p:ext>
        </pc:extLst>
      </pc:sldChg>
      <pc:sldChg chg="addSp delSp modSp modCm">
        <pc:chgData name="Lachlan Bryant" userId="S::lachlan.bryant@boxhill.edu.au::383d2a34-2660-466b-86bb-9d6d86646c29" providerId="AD" clId="Web-{C096E465-22F6-ECD3-352E-DABF58662975}" dt="2025-01-10T00:51:39.830" v="339"/>
        <pc:sldMkLst>
          <pc:docMk/>
          <pc:sldMk cId="1639744847" sldId="343"/>
        </pc:sldMkLst>
        <pc:spChg chg="mod">
          <ac:chgData name="Lachlan Bryant" userId="S::lachlan.bryant@boxhill.edu.au::383d2a34-2660-466b-86bb-9d6d86646c29" providerId="AD" clId="Web-{C096E465-22F6-ECD3-352E-DABF58662975}" dt="2025-01-10T00:48:02.255" v="26" actId="20577"/>
          <ac:spMkLst>
            <pc:docMk/>
            <pc:sldMk cId="1639744847" sldId="343"/>
            <ac:spMk id="5" creationId="{7AAF9021-23A6-168F-8CD4-07405B0EC401}"/>
          </ac:spMkLst>
        </pc:spChg>
        <pc:graphicFrameChg chg="add mod modGraphic">
          <ac:chgData name="Lachlan Bryant" userId="S::lachlan.bryant@boxhill.edu.au::383d2a34-2660-466b-86bb-9d6d86646c29" providerId="AD" clId="Web-{C096E465-22F6-ECD3-352E-DABF58662975}" dt="2025-01-10T00:51:37.877" v="338"/>
          <ac:graphicFrameMkLst>
            <pc:docMk/>
            <pc:sldMk cId="1639744847" sldId="343"/>
            <ac:graphicFrameMk id="3" creationId="{40470309-1193-8EF0-6BEE-200498169D38}"/>
          </ac:graphicFrameMkLst>
        </pc:graphicFrameChg>
        <pc:extLst>
          <p:ext xmlns:p="http://schemas.openxmlformats.org/presentationml/2006/main" uri="{D6D511B9-2390-475A-947B-AFAB55BFBCF1}">
            <pc226:cmChg xmlns:pc226="http://schemas.microsoft.com/office/powerpoint/2022/06/main/command" chg="mod">
              <pc226:chgData name="Lachlan Bryant" userId="S::lachlan.bryant@boxhill.edu.au::383d2a34-2660-466b-86bb-9d6d86646c29" providerId="AD" clId="Web-{C096E465-22F6-ECD3-352E-DABF58662975}" dt="2025-01-10T00:47:56.396" v="25" actId="20577"/>
              <pc2:cmMkLst xmlns:pc2="http://schemas.microsoft.com/office/powerpoint/2019/9/main/command">
                <pc:docMk/>
                <pc:sldMk cId="1639744847" sldId="343"/>
                <pc2:cmMk id="{738B0F81-A5E8-4406-8E24-04F021BD0885}"/>
              </pc2:cmMkLst>
            </pc226:cmChg>
          </p:ext>
        </pc:extLst>
      </pc:sldChg>
      <pc:sldChg chg="modSp">
        <pc:chgData name="Lachlan Bryant" userId="S::lachlan.bryant@boxhill.edu.au::383d2a34-2660-466b-86bb-9d6d86646c29" providerId="AD" clId="Web-{C096E465-22F6-ECD3-352E-DABF58662975}" dt="2025-01-10T00:47:39.301" v="24" actId="1076"/>
        <pc:sldMkLst>
          <pc:docMk/>
          <pc:sldMk cId="2167993720" sldId="345"/>
        </pc:sldMkLst>
        <pc:picChg chg="mod">
          <ac:chgData name="Lachlan Bryant" userId="S::lachlan.bryant@boxhill.edu.au::383d2a34-2660-466b-86bb-9d6d86646c29" providerId="AD" clId="Web-{C096E465-22F6-ECD3-352E-DABF58662975}" dt="2025-01-10T00:47:39.301" v="24" actId="1076"/>
          <ac:picMkLst>
            <pc:docMk/>
            <pc:sldMk cId="2167993720" sldId="345"/>
            <ac:picMk id="6" creationId="{7D12A5B8-7992-3ADA-1EFA-23EE9525E66C}"/>
          </ac:picMkLst>
        </pc:picChg>
      </pc:sldChg>
      <pc:sldChg chg="addSp delSp modSp">
        <pc:chgData name="Lachlan Bryant" userId="S::lachlan.bryant@boxhill.edu.au::383d2a34-2660-466b-86bb-9d6d86646c29" providerId="AD" clId="Web-{C096E465-22F6-ECD3-352E-DABF58662975}" dt="2025-01-10T00:53:31.977" v="474"/>
        <pc:sldMkLst>
          <pc:docMk/>
          <pc:sldMk cId="4001711558" sldId="346"/>
        </pc:sldMkLst>
        <pc:spChg chg="mod">
          <ac:chgData name="Lachlan Bryant" userId="S::lachlan.bryant@boxhill.edu.au::383d2a34-2660-466b-86bb-9d6d86646c29" providerId="AD" clId="Web-{C096E465-22F6-ECD3-352E-DABF58662975}" dt="2025-01-10T00:51:58.659" v="341" actId="20577"/>
          <ac:spMkLst>
            <pc:docMk/>
            <pc:sldMk cId="4001711558" sldId="346"/>
            <ac:spMk id="5" creationId="{B32328C9-0A1C-EA63-B0AF-3CE3B833A213}"/>
          </ac:spMkLst>
        </pc:spChg>
        <pc:graphicFrameChg chg="add mod modGraphic">
          <ac:chgData name="Lachlan Bryant" userId="S::lachlan.bryant@boxhill.edu.au::383d2a34-2660-466b-86bb-9d6d86646c29" providerId="AD" clId="Web-{C096E465-22F6-ECD3-352E-DABF58662975}" dt="2025-01-10T00:53:31.977" v="474"/>
          <ac:graphicFrameMkLst>
            <pc:docMk/>
            <pc:sldMk cId="4001711558" sldId="346"/>
            <ac:graphicFrameMk id="4" creationId="{B73465E7-E160-7EA0-FB79-1E46EC2F6FBA}"/>
          </ac:graphicFrameMkLst>
        </pc:graphicFrameChg>
      </pc:sldChg>
      <pc:sldChg chg="addSp delSp modSp">
        <pc:chgData name="Lachlan Bryant" userId="S::lachlan.bryant@boxhill.edu.au::383d2a34-2660-466b-86bb-9d6d86646c29" providerId="AD" clId="Web-{C096E465-22F6-ECD3-352E-DABF58662975}" dt="2025-01-10T00:55:52.189" v="633"/>
        <pc:sldMkLst>
          <pc:docMk/>
          <pc:sldMk cId="971687938" sldId="349"/>
        </pc:sldMkLst>
        <pc:spChg chg="mod">
          <ac:chgData name="Lachlan Bryant" userId="S::lachlan.bryant@boxhill.edu.au::383d2a34-2660-466b-86bb-9d6d86646c29" providerId="AD" clId="Web-{C096E465-22F6-ECD3-352E-DABF58662975}" dt="2025-01-10T00:53:40.290" v="475" actId="20577"/>
          <ac:spMkLst>
            <pc:docMk/>
            <pc:sldMk cId="971687938" sldId="349"/>
            <ac:spMk id="5" creationId="{D0E4F667-E7B7-0492-10D3-D36B5A15B09D}"/>
          </ac:spMkLst>
        </pc:spChg>
        <pc:graphicFrameChg chg="add mod modGraphic">
          <ac:chgData name="Lachlan Bryant" userId="S::lachlan.bryant@boxhill.edu.au::383d2a34-2660-466b-86bb-9d6d86646c29" providerId="AD" clId="Web-{C096E465-22F6-ECD3-352E-DABF58662975}" dt="2025-01-10T00:55:52.189" v="633"/>
          <ac:graphicFrameMkLst>
            <pc:docMk/>
            <pc:sldMk cId="971687938" sldId="349"/>
            <ac:graphicFrameMk id="4" creationId="{E0631F33-73FB-1C37-50F9-7BEEAE6EE8CA}"/>
          </ac:graphicFrameMkLst>
        </pc:graphicFrameChg>
      </pc:sldChg>
      <pc:sldChg chg="modSp">
        <pc:chgData name="Lachlan Bryant" userId="S::lachlan.bryant@boxhill.edu.au::383d2a34-2660-466b-86bb-9d6d86646c29" providerId="AD" clId="Web-{C096E465-22F6-ECD3-352E-DABF58662975}" dt="2025-01-10T00:56:01.330" v="634" actId="20577"/>
        <pc:sldMkLst>
          <pc:docMk/>
          <pc:sldMk cId="914827042" sldId="351"/>
        </pc:sldMkLst>
        <pc:spChg chg="mod">
          <ac:chgData name="Lachlan Bryant" userId="S::lachlan.bryant@boxhill.edu.au::383d2a34-2660-466b-86bb-9d6d86646c29" providerId="AD" clId="Web-{C096E465-22F6-ECD3-352E-DABF58662975}" dt="2025-01-10T00:56:01.330" v="634" actId="20577"/>
          <ac:spMkLst>
            <pc:docMk/>
            <pc:sldMk cId="914827042" sldId="351"/>
            <ac:spMk id="5" creationId="{2918213F-9FFB-1557-51DC-F7020459D9E1}"/>
          </ac:spMkLst>
        </pc:spChg>
      </pc:sldChg>
      <pc:sldChg chg="addSp delSp modSp">
        <pc:chgData name="Lachlan Bryant" userId="S::lachlan.bryant@boxhill.edu.au::383d2a34-2660-466b-86bb-9d6d86646c29" providerId="AD" clId="Web-{C096E465-22F6-ECD3-352E-DABF58662975}" dt="2025-01-10T00:58:13.744" v="759"/>
        <pc:sldMkLst>
          <pc:docMk/>
          <pc:sldMk cId="3365172546" sldId="357"/>
        </pc:sldMkLst>
        <pc:spChg chg="mod">
          <ac:chgData name="Lachlan Bryant" userId="S::lachlan.bryant@boxhill.edu.au::383d2a34-2660-466b-86bb-9d6d86646c29" providerId="AD" clId="Web-{C096E465-22F6-ECD3-352E-DABF58662975}" dt="2025-01-10T00:57:20.662" v="646" actId="20577"/>
          <ac:spMkLst>
            <pc:docMk/>
            <pc:sldMk cId="3365172546" sldId="357"/>
            <ac:spMk id="5" creationId="{18E0D784-B690-7633-5613-8503608E5EE3}"/>
          </ac:spMkLst>
        </pc:spChg>
        <pc:graphicFrameChg chg="add mod modGraphic">
          <ac:chgData name="Lachlan Bryant" userId="S::lachlan.bryant@boxhill.edu.au::383d2a34-2660-466b-86bb-9d6d86646c29" providerId="AD" clId="Web-{C096E465-22F6-ECD3-352E-DABF58662975}" dt="2025-01-10T00:58:10.212" v="758"/>
          <ac:graphicFrameMkLst>
            <pc:docMk/>
            <pc:sldMk cId="3365172546" sldId="357"/>
            <ac:graphicFrameMk id="3" creationId="{3E481BC2-097F-F151-7D42-A01B10F48D55}"/>
          </ac:graphicFrameMkLst>
        </pc:graphicFrameChg>
      </pc:sldChg>
      <pc:sldChg chg="modSp">
        <pc:chgData name="Lachlan Bryant" userId="S::lachlan.bryant@boxhill.edu.au::383d2a34-2660-466b-86bb-9d6d86646c29" providerId="AD" clId="Web-{C096E465-22F6-ECD3-352E-DABF58662975}" dt="2025-01-10T00:54:18.308" v="482" actId="20577"/>
        <pc:sldMkLst>
          <pc:docMk/>
          <pc:sldMk cId="3008916084" sldId="360"/>
        </pc:sldMkLst>
        <pc:spChg chg="mod">
          <ac:chgData name="Lachlan Bryant" userId="S::lachlan.bryant@boxhill.edu.au::383d2a34-2660-466b-86bb-9d6d86646c29" providerId="AD" clId="Web-{C096E465-22F6-ECD3-352E-DABF58662975}" dt="2025-01-10T00:54:18.308" v="482" actId="20577"/>
          <ac:spMkLst>
            <pc:docMk/>
            <pc:sldMk cId="3008916084" sldId="360"/>
            <ac:spMk id="3" creationId="{00D268A1-F6F8-F166-B765-3845ED6918D3}"/>
          </ac:spMkLst>
        </pc:spChg>
      </pc:sldChg>
      <pc:sldChg chg="addSp modSp">
        <pc:chgData name="Lachlan Bryant" userId="S::lachlan.bryant@boxhill.edu.au::383d2a34-2660-466b-86bb-9d6d86646c29" providerId="AD" clId="Web-{C096E465-22F6-ECD3-352E-DABF58662975}" dt="2025-01-10T00:59:13.356" v="871"/>
        <pc:sldMkLst>
          <pc:docMk/>
          <pc:sldMk cId="2278363213" sldId="363"/>
        </pc:sldMkLst>
        <pc:spChg chg="mod">
          <ac:chgData name="Lachlan Bryant" userId="S::lachlan.bryant@boxhill.edu.au::383d2a34-2660-466b-86bb-9d6d86646c29" providerId="AD" clId="Web-{C096E465-22F6-ECD3-352E-DABF58662975}" dt="2025-01-10T00:56:21.597" v="637" actId="20577"/>
          <ac:spMkLst>
            <pc:docMk/>
            <pc:sldMk cId="2278363213" sldId="363"/>
            <ac:spMk id="5" creationId="{9DAD244F-D3DD-ADE3-4997-9EF1CA50B82A}"/>
          </ac:spMkLst>
        </pc:spChg>
        <pc:graphicFrameChg chg="add mod modGraphic">
          <ac:chgData name="Lachlan Bryant" userId="S::lachlan.bryant@boxhill.edu.au::383d2a34-2660-466b-86bb-9d6d86646c29" providerId="AD" clId="Web-{C096E465-22F6-ECD3-352E-DABF58662975}" dt="2025-01-10T00:59:13.356" v="871"/>
          <ac:graphicFrameMkLst>
            <pc:docMk/>
            <pc:sldMk cId="2278363213" sldId="363"/>
            <ac:graphicFrameMk id="3" creationId="{B542BB59-2D91-09BF-FCEA-BEE78EBCF79F}"/>
          </ac:graphicFrameMkLst>
        </pc:graphicFrameChg>
        <pc:picChg chg="mod">
          <ac:chgData name="Lachlan Bryant" userId="S::lachlan.bryant@boxhill.edu.au::383d2a34-2660-466b-86bb-9d6d86646c29" providerId="AD" clId="Web-{C096E465-22F6-ECD3-352E-DABF58662975}" dt="2025-01-10T00:58:37.010" v="760" actId="1076"/>
          <ac:picMkLst>
            <pc:docMk/>
            <pc:sldMk cId="2278363213" sldId="363"/>
            <ac:picMk id="2" creationId="{DDC33AFE-00BB-7341-6DD2-388AEEA73330}"/>
          </ac:picMkLst>
        </pc:picChg>
      </pc:sldChg>
      <pc:sldChg chg="modSp">
        <pc:chgData name="Lachlan Bryant" userId="S::lachlan.bryant@boxhill.edu.au::383d2a34-2660-466b-86bb-9d6d86646c29" providerId="AD" clId="Web-{C096E465-22F6-ECD3-352E-DABF58662975}" dt="2025-01-10T00:56:26.081" v="638" actId="20577"/>
        <pc:sldMkLst>
          <pc:docMk/>
          <pc:sldMk cId="1955902510" sldId="364"/>
        </pc:sldMkLst>
        <pc:spChg chg="mod">
          <ac:chgData name="Lachlan Bryant" userId="S::lachlan.bryant@boxhill.edu.au::383d2a34-2660-466b-86bb-9d6d86646c29" providerId="AD" clId="Web-{C096E465-22F6-ECD3-352E-DABF58662975}" dt="2025-01-10T00:56:26.081" v="638" actId="20577"/>
          <ac:spMkLst>
            <pc:docMk/>
            <pc:sldMk cId="1955902510" sldId="364"/>
            <ac:spMk id="5" creationId="{8B0AD991-EFFD-D3A9-3793-B57DCF9C63FA}"/>
          </ac:spMkLst>
        </pc:spChg>
      </pc:sldChg>
      <pc:sldChg chg="modSp modCm">
        <pc:chgData name="Lachlan Bryant" userId="S::lachlan.bryant@boxhill.edu.au::383d2a34-2660-466b-86bb-9d6d86646c29" providerId="AD" clId="Web-{C096E465-22F6-ECD3-352E-DABF58662975}" dt="2025-01-10T00:59:30.232" v="873" actId="20577"/>
        <pc:sldMkLst>
          <pc:docMk/>
          <pc:sldMk cId="3903077448" sldId="370"/>
        </pc:sldMkLst>
        <pc:spChg chg="mod">
          <ac:chgData name="Lachlan Bryant" userId="S::lachlan.bryant@boxhill.edu.au::383d2a34-2660-466b-86bb-9d6d86646c29" providerId="AD" clId="Web-{C096E465-22F6-ECD3-352E-DABF58662975}" dt="2025-01-10T00:59:30.232" v="873" actId="20577"/>
          <ac:spMkLst>
            <pc:docMk/>
            <pc:sldMk cId="3903077448" sldId="370"/>
            <ac:spMk id="5" creationId="{320404FB-2267-C284-03E4-BED86D48F0AB}"/>
          </ac:spMkLst>
        </pc:spChg>
        <pc:extLst>
          <p:ext xmlns:p="http://schemas.openxmlformats.org/presentationml/2006/main" uri="{D6D511B9-2390-475A-947B-AFAB55BFBCF1}">
            <pc226:cmChg xmlns:pc226="http://schemas.microsoft.com/office/powerpoint/2022/06/main/command" chg="mod">
              <pc226:chgData name="Lachlan Bryant" userId="S::lachlan.bryant@boxhill.edu.au::383d2a34-2660-466b-86bb-9d6d86646c29" providerId="AD" clId="Web-{C096E465-22F6-ECD3-352E-DABF58662975}" dt="2025-01-10T00:56:33.566" v="640" actId="20577"/>
              <pc2:cmMkLst xmlns:pc2="http://schemas.microsoft.com/office/powerpoint/2019/9/main/command">
                <pc:docMk/>
                <pc:sldMk cId="3903077448" sldId="370"/>
                <pc2:cmMk id="{F197C3C7-5631-43CA-B959-DB331E126B3A}"/>
              </pc2:cmMkLst>
            </pc226:cmChg>
          </p:ext>
        </pc:extLst>
      </pc:sldChg>
      <pc:sldChg chg="modSp">
        <pc:chgData name="Lachlan Bryant" userId="S::lachlan.bryant@boxhill.edu.au::383d2a34-2660-466b-86bb-9d6d86646c29" providerId="AD" clId="Web-{C096E465-22F6-ECD3-352E-DABF58662975}" dt="2025-01-10T00:56:37.894" v="642" actId="20577"/>
        <pc:sldMkLst>
          <pc:docMk/>
          <pc:sldMk cId="190765682" sldId="371"/>
        </pc:sldMkLst>
        <pc:spChg chg="mod">
          <ac:chgData name="Lachlan Bryant" userId="S::lachlan.bryant@boxhill.edu.au::383d2a34-2660-466b-86bb-9d6d86646c29" providerId="AD" clId="Web-{C096E465-22F6-ECD3-352E-DABF58662975}" dt="2025-01-10T00:56:37.894" v="642" actId="20577"/>
          <ac:spMkLst>
            <pc:docMk/>
            <pc:sldMk cId="190765682" sldId="371"/>
            <ac:spMk id="5" creationId="{F02F03DD-24A8-2B62-8D0E-11DEB6C54AE4}"/>
          </ac:spMkLst>
        </pc:spChg>
      </pc:sldChg>
    </pc:docChg>
  </pc:docChgLst>
  <pc:docChgLst>
    <pc:chgData name="Lachlan Bryant" userId="383d2a34-2660-466b-86bb-9d6d86646c29" providerId="ADAL" clId="{D5C24328-2B72-41EF-9D72-8826C69D39FD}"/>
    <pc:docChg chg="modSld">
      <pc:chgData name="Lachlan Bryant" userId="383d2a34-2660-466b-86bb-9d6d86646c29" providerId="ADAL" clId="{D5C24328-2B72-41EF-9D72-8826C69D39FD}" dt="2025-01-14T23:19:04.327" v="20" actId="113"/>
      <pc:docMkLst>
        <pc:docMk/>
      </pc:docMkLst>
      <pc:sldChg chg="modSp mod">
        <pc:chgData name="Lachlan Bryant" userId="383d2a34-2660-466b-86bb-9d6d86646c29" providerId="ADAL" clId="{D5C24328-2B72-41EF-9D72-8826C69D39FD}" dt="2025-01-14T23:17:46.048" v="4" actId="113"/>
        <pc:sldMkLst>
          <pc:docMk/>
          <pc:sldMk cId="2247636307" sldId="333"/>
        </pc:sldMkLst>
        <pc:spChg chg="mod">
          <ac:chgData name="Lachlan Bryant" userId="383d2a34-2660-466b-86bb-9d6d86646c29" providerId="ADAL" clId="{D5C24328-2B72-41EF-9D72-8826C69D39FD}" dt="2025-01-14T23:17:34.423" v="1" actId="113"/>
          <ac:spMkLst>
            <pc:docMk/>
            <pc:sldMk cId="2247636307" sldId="333"/>
            <ac:spMk id="3" creationId="{269440E9-039B-01B0-9B27-2CF87A8B88EB}"/>
          </ac:spMkLst>
        </pc:spChg>
        <pc:spChg chg="mod">
          <ac:chgData name="Lachlan Bryant" userId="383d2a34-2660-466b-86bb-9d6d86646c29" providerId="ADAL" clId="{D5C24328-2B72-41EF-9D72-8826C69D39FD}" dt="2025-01-14T23:17:36.392" v="2" actId="113"/>
          <ac:spMkLst>
            <pc:docMk/>
            <pc:sldMk cId="2247636307" sldId="333"/>
            <ac:spMk id="6" creationId="{6229FE5C-B01D-E9CC-A46B-206160E291F8}"/>
          </ac:spMkLst>
        </pc:spChg>
        <pc:spChg chg="mod">
          <ac:chgData name="Lachlan Bryant" userId="383d2a34-2660-466b-86bb-9d6d86646c29" providerId="ADAL" clId="{D5C24328-2B72-41EF-9D72-8826C69D39FD}" dt="2025-01-14T23:17:39.595" v="3" actId="113"/>
          <ac:spMkLst>
            <pc:docMk/>
            <pc:sldMk cId="2247636307" sldId="333"/>
            <ac:spMk id="8" creationId="{53DB38E5-7B03-EFED-DBA4-96F621157CD5}"/>
          </ac:spMkLst>
        </pc:spChg>
        <pc:spChg chg="mod">
          <ac:chgData name="Lachlan Bryant" userId="383d2a34-2660-466b-86bb-9d6d86646c29" providerId="ADAL" clId="{D5C24328-2B72-41EF-9D72-8826C69D39FD}" dt="2025-01-14T23:17:46.048" v="4" actId="113"/>
          <ac:spMkLst>
            <pc:docMk/>
            <pc:sldMk cId="2247636307" sldId="333"/>
            <ac:spMk id="10" creationId="{ADE96511-5495-2C22-4766-361EC5A90613}"/>
          </ac:spMkLst>
        </pc:spChg>
      </pc:sldChg>
      <pc:sldChg chg="modSp mod">
        <pc:chgData name="Lachlan Bryant" userId="383d2a34-2660-466b-86bb-9d6d86646c29" providerId="ADAL" clId="{D5C24328-2B72-41EF-9D72-8826C69D39FD}" dt="2025-01-14T23:17:28.829" v="0" actId="113"/>
        <pc:sldMkLst>
          <pc:docMk/>
          <pc:sldMk cId="2184931744" sldId="334"/>
        </pc:sldMkLst>
        <pc:spChg chg="mod">
          <ac:chgData name="Lachlan Bryant" userId="383d2a34-2660-466b-86bb-9d6d86646c29" providerId="ADAL" clId="{D5C24328-2B72-41EF-9D72-8826C69D39FD}" dt="2025-01-14T23:17:28.829" v="0" actId="113"/>
          <ac:spMkLst>
            <pc:docMk/>
            <pc:sldMk cId="2184931744" sldId="334"/>
            <ac:spMk id="3" creationId="{02934A38-0808-691E-7BBB-312502B4478F}"/>
          </ac:spMkLst>
        </pc:spChg>
      </pc:sldChg>
      <pc:sldChg chg="modSp mod">
        <pc:chgData name="Lachlan Bryant" userId="383d2a34-2660-466b-86bb-9d6d86646c29" providerId="ADAL" clId="{D5C24328-2B72-41EF-9D72-8826C69D39FD}" dt="2025-01-14T23:17:49.548" v="5" actId="113"/>
        <pc:sldMkLst>
          <pc:docMk/>
          <pc:sldMk cId="267823797" sldId="335"/>
        </pc:sldMkLst>
        <pc:spChg chg="mod">
          <ac:chgData name="Lachlan Bryant" userId="383d2a34-2660-466b-86bb-9d6d86646c29" providerId="ADAL" clId="{D5C24328-2B72-41EF-9D72-8826C69D39FD}" dt="2025-01-14T23:17:49.548" v="5" actId="113"/>
          <ac:spMkLst>
            <pc:docMk/>
            <pc:sldMk cId="267823797" sldId="335"/>
            <ac:spMk id="3" creationId="{C2C3CC6B-453D-4E27-C5C1-664BA5D1398E}"/>
          </ac:spMkLst>
        </pc:spChg>
      </pc:sldChg>
      <pc:sldChg chg="modSp mod">
        <pc:chgData name="Lachlan Bryant" userId="383d2a34-2660-466b-86bb-9d6d86646c29" providerId="ADAL" clId="{D5C24328-2B72-41EF-9D72-8826C69D39FD}" dt="2025-01-14T23:17:54.314" v="6" actId="113"/>
        <pc:sldMkLst>
          <pc:docMk/>
          <pc:sldMk cId="363053435" sldId="336"/>
        </pc:sldMkLst>
        <pc:spChg chg="mod">
          <ac:chgData name="Lachlan Bryant" userId="383d2a34-2660-466b-86bb-9d6d86646c29" providerId="ADAL" clId="{D5C24328-2B72-41EF-9D72-8826C69D39FD}" dt="2025-01-14T23:17:54.314" v="6" actId="113"/>
          <ac:spMkLst>
            <pc:docMk/>
            <pc:sldMk cId="363053435" sldId="336"/>
            <ac:spMk id="3" creationId="{2AC7BE7A-EEDF-A23C-0AC4-981E752B7F19}"/>
          </ac:spMkLst>
        </pc:spChg>
      </pc:sldChg>
      <pc:sldChg chg="modSp mod">
        <pc:chgData name="Lachlan Bryant" userId="383d2a34-2660-466b-86bb-9d6d86646c29" providerId="ADAL" clId="{D5C24328-2B72-41EF-9D72-8826C69D39FD}" dt="2025-01-14T23:17:57.689" v="7" actId="113"/>
        <pc:sldMkLst>
          <pc:docMk/>
          <pc:sldMk cId="2147254082" sldId="337"/>
        </pc:sldMkLst>
        <pc:spChg chg="mod">
          <ac:chgData name="Lachlan Bryant" userId="383d2a34-2660-466b-86bb-9d6d86646c29" providerId="ADAL" clId="{D5C24328-2B72-41EF-9D72-8826C69D39FD}" dt="2025-01-14T23:17:57.689" v="7" actId="113"/>
          <ac:spMkLst>
            <pc:docMk/>
            <pc:sldMk cId="2147254082" sldId="337"/>
            <ac:spMk id="3" creationId="{AC684EAA-5453-98A0-A46B-CCFC0EA3F824}"/>
          </ac:spMkLst>
        </pc:spChg>
      </pc:sldChg>
      <pc:sldChg chg="modSp mod">
        <pc:chgData name="Lachlan Bryant" userId="383d2a34-2660-466b-86bb-9d6d86646c29" providerId="ADAL" clId="{D5C24328-2B72-41EF-9D72-8826C69D39FD}" dt="2025-01-14T23:18:01.954" v="8" actId="113"/>
        <pc:sldMkLst>
          <pc:docMk/>
          <pc:sldMk cId="2142381844" sldId="339"/>
        </pc:sldMkLst>
        <pc:spChg chg="mod">
          <ac:chgData name="Lachlan Bryant" userId="383d2a34-2660-466b-86bb-9d6d86646c29" providerId="ADAL" clId="{D5C24328-2B72-41EF-9D72-8826C69D39FD}" dt="2025-01-14T23:18:01.954" v="8" actId="113"/>
          <ac:spMkLst>
            <pc:docMk/>
            <pc:sldMk cId="2142381844" sldId="339"/>
            <ac:spMk id="3" creationId="{4D6CEEFF-2E61-3EBE-EC8C-34D40E69E5E6}"/>
          </ac:spMkLst>
        </pc:spChg>
      </pc:sldChg>
      <pc:sldChg chg="modSp mod">
        <pc:chgData name="Lachlan Bryant" userId="383d2a34-2660-466b-86bb-9d6d86646c29" providerId="ADAL" clId="{D5C24328-2B72-41EF-9D72-8826C69D39FD}" dt="2025-01-14T23:18:05.470" v="9" actId="113"/>
        <pc:sldMkLst>
          <pc:docMk/>
          <pc:sldMk cId="3621681834" sldId="341"/>
        </pc:sldMkLst>
        <pc:spChg chg="mod">
          <ac:chgData name="Lachlan Bryant" userId="383d2a34-2660-466b-86bb-9d6d86646c29" providerId="ADAL" clId="{D5C24328-2B72-41EF-9D72-8826C69D39FD}" dt="2025-01-14T23:18:05.470" v="9" actId="113"/>
          <ac:spMkLst>
            <pc:docMk/>
            <pc:sldMk cId="3621681834" sldId="341"/>
            <ac:spMk id="3" creationId="{21E8382E-88F7-3BAE-63DD-4BB58445966F}"/>
          </ac:spMkLst>
        </pc:spChg>
      </pc:sldChg>
      <pc:sldChg chg="modSp mod">
        <pc:chgData name="Lachlan Bryant" userId="383d2a34-2660-466b-86bb-9d6d86646c29" providerId="ADAL" clId="{D5C24328-2B72-41EF-9D72-8826C69D39FD}" dt="2025-01-14T23:18:12.267" v="10" actId="113"/>
        <pc:sldMkLst>
          <pc:docMk/>
          <pc:sldMk cId="3280932337" sldId="344"/>
        </pc:sldMkLst>
        <pc:spChg chg="mod">
          <ac:chgData name="Lachlan Bryant" userId="383d2a34-2660-466b-86bb-9d6d86646c29" providerId="ADAL" clId="{D5C24328-2B72-41EF-9D72-8826C69D39FD}" dt="2025-01-14T23:18:12.267" v="10" actId="113"/>
          <ac:spMkLst>
            <pc:docMk/>
            <pc:sldMk cId="3280932337" sldId="344"/>
            <ac:spMk id="3" creationId="{F18660E5-CBEE-DC02-A4E6-8D05D084797B}"/>
          </ac:spMkLst>
        </pc:spChg>
      </pc:sldChg>
      <pc:sldChg chg="modSp mod">
        <pc:chgData name="Lachlan Bryant" userId="383d2a34-2660-466b-86bb-9d6d86646c29" providerId="ADAL" clId="{D5C24328-2B72-41EF-9D72-8826C69D39FD}" dt="2025-01-14T23:18:18.704" v="11" actId="113"/>
        <pc:sldMkLst>
          <pc:docMk/>
          <pc:sldMk cId="829296067" sldId="347"/>
        </pc:sldMkLst>
        <pc:spChg chg="mod">
          <ac:chgData name="Lachlan Bryant" userId="383d2a34-2660-466b-86bb-9d6d86646c29" providerId="ADAL" clId="{D5C24328-2B72-41EF-9D72-8826C69D39FD}" dt="2025-01-14T23:18:18.704" v="11" actId="113"/>
          <ac:spMkLst>
            <pc:docMk/>
            <pc:sldMk cId="829296067" sldId="347"/>
            <ac:spMk id="3" creationId="{1713C62F-9025-7C73-1DDE-3A8E24EF85DF}"/>
          </ac:spMkLst>
        </pc:spChg>
      </pc:sldChg>
      <pc:sldChg chg="modSp mod">
        <pc:chgData name="Lachlan Bryant" userId="383d2a34-2660-466b-86bb-9d6d86646c29" providerId="ADAL" clId="{D5C24328-2B72-41EF-9D72-8826C69D39FD}" dt="2025-01-14T23:18:24.938" v="12" actId="113"/>
        <pc:sldMkLst>
          <pc:docMk/>
          <pc:sldMk cId="1936873925" sldId="350"/>
        </pc:sldMkLst>
        <pc:spChg chg="mod">
          <ac:chgData name="Lachlan Bryant" userId="383d2a34-2660-466b-86bb-9d6d86646c29" providerId="ADAL" clId="{D5C24328-2B72-41EF-9D72-8826C69D39FD}" dt="2025-01-14T23:18:24.938" v="12" actId="113"/>
          <ac:spMkLst>
            <pc:docMk/>
            <pc:sldMk cId="1936873925" sldId="350"/>
            <ac:spMk id="3" creationId="{09982791-4F4A-977D-B47B-A427DEF1F603}"/>
          </ac:spMkLst>
        </pc:spChg>
      </pc:sldChg>
      <pc:sldChg chg="modSp mod">
        <pc:chgData name="Lachlan Bryant" userId="383d2a34-2660-466b-86bb-9d6d86646c29" providerId="ADAL" clId="{D5C24328-2B72-41EF-9D72-8826C69D39FD}" dt="2025-01-14T23:18:30.436" v="13" actId="113"/>
        <pc:sldMkLst>
          <pc:docMk/>
          <pc:sldMk cId="1541844428" sldId="352"/>
        </pc:sldMkLst>
        <pc:spChg chg="mod">
          <ac:chgData name="Lachlan Bryant" userId="383d2a34-2660-466b-86bb-9d6d86646c29" providerId="ADAL" clId="{D5C24328-2B72-41EF-9D72-8826C69D39FD}" dt="2025-01-14T23:18:30.436" v="13" actId="113"/>
          <ac:spMkLst>
            <pc:docMk/>
            <pc:sldMk cId="1541844428" sldId="352"/>
            <ac:spMk id="3" creationId="{A8E264F6-923B-18DD-FA9D-819360B497AA}"/>
          </ac:spMkLst>
        </pc:spChg>
      </pc:sldChg>
      <pc:sldChg chg="modSp mod">
        <pc:chgData name="Lachlan Bryant" userId="383d2a34-2660-466b-86bb-9d6d86646c29" providerId="ADAL" clId="{D5C24328-2B72-41EF-9D72-8826C69D39FD}" dt="2025-01-14T23:18:36.702" v="14" actId="113"/>
        <pc:sldMkLst>
          <pc:docMk/>
          <pc:sldMk cId="1801487047" sldId="354"/>
        </pc:sldMkLst>
        <pc:spChg chg="mod">
          <ac:chgData name="Lachlan Bryant" userId="383d2a34-2660-466b-86bb-9d6d86646c29" providerId="ADAL" clId="{D5C24328-2B72-41EF-9D72-8826C69D39FD}" dt="2025-01-14T23:18:36.702" v="14" actId="113"/>
          <ac:spMkLst>
            <pc:docMk/>
            <pc:sldMk cId="1801487047" sldId="354"/>
            <ac:spMk id="3" creationId="{FBF2F5AA-7EFC-8CDB-4938-92D6AF3104EE}"/>
          </ac:spMkLst>
        </pc:spChg>
      </pc:sldChg>
      <pc:sldChg chg="modSp mod">
        <pc:chgData name="Lachlan Bryant" userId="383d2a34-2660-466b-86bb-9d6d86646c29" providerId="ADAL" clId="{D5C24328-2B72-41EF-9D72-8826C69D39FD}" dt="2025-01-14T23:18:42.141" v="15" actId="113"/>
        <pc:sldMkLst>
          <pc:docMk/>
          <pc:sldMk cId="3886178291" sldId="356"/>
        </pc:sldMkLst>
        <pc:spChg chg="mod">
          <ac:chgData name="Lachlan Bryant" userId="383d2a34-2660-466b-86bb-9d6d86646c29" providerId="ADAL" clId="{D5C24328-2B72-41EF-9D72-8826C69D39FD}" dt="2025-01-14T23:18:42.141" v="15" actId="113"/>
          <ac:spMkLst>
            <pc:docMk/>
            <pc:sldMk cId="3886178291" sldId="356"/>
            <ac:spMk id="3" creationId="{2EBD5440-5CDC-4D16-968E-A032A2D6CDC5}"/>
          </ac:spMkLst>
        </pc:spChg>
      </pc:sldChg>
      <pc:sldChg chg="modSp mod">
        <pc:chgData name="Lachlan Bryant" userId="383d2a34-2660-466b-86bb-9d6d86646c29" providerId="ADAL" clId="{D5C24328-2B72-41EF-9D72-8826C69D39FD}" dt="2025-01-14T23:18:47.094" v="16" actId="113"/>
        <pc:sldMkLst>
          <pc:docMk/>
          <pc:sldMk cId="629294910" sldId="358"/>
        </pc:sldMkLst>
        <pc:spChg chg="mod">
          <ac:chgData name="Lachlan Bryant" userId="383d2a34-2660-466b-86bb-9d6d86646c29" providerId="ADAL" clId="{D5C24328-2B72-41EF-9D72-8826C69D39FD}" dt="2025-01-14T23:18:47.094" v="16" actId="113"/>
          <ac:spMkLst>
            <pc:docMk/>
            <pc:sldMk cId="629294910" sldId="358"/>
            <ac:spMk id="3" creationId="{E81F974B-7019-BA83-26C5-E86E138BB202}"/>
          </ac:spMkLst>
        </pc:spChg>
      </pc:sldChg>
      <pc:sldChg chg="modSp mod">
        <pc:chgData name="Lachlan Bryant" userId="383d2a34-2660-466b-86bb-9d6d86646c29" providerId="ADAL" clId="{D5C24328-2B72-41EF-9D72-8826C69D39FD}" dt="2025-01-14T23:18:53.718" v="17" actId="113"/>
        <pc:sldMkLst>
          <pc:docMk/>
          <pc:sldMk cId="632492869" sldId="359"/>
        </pc:sldMkLst>
        <pc:spChg chg="mod">
          <ac:chgData name="Lachlan Bryant" userId="383d2a34-2660-466b-86bb-9d6d86646c29" providerId="ADAL" clId="{D5C24328-2B72-41EF-9D72-8826C69D39FD}" dt="2025-01-14T23:18:53.718" v="17" actId="113"/>
          <ac:spMkLst>
            <pc:docMk/>
            <pc:sldMk cId="632492869" sldId="359"/>
            <ac:spMk id="5" creationId="{A444387F-F330-7AFD-6291-C536499CD3F3}"/>
          </ac:spMkLst>
        </pc:spChg>
      </pc:sldChg>
      <pc:sldChg chg="modSp mod">
        <pc:chgData name="Lachlan Bryant" userId="383d2a34-2660-466b-86bb-9d6d86646c29" providerId="ADAL" clId="{D5C24328-2B72-41EF-9D72-8826C69D39FD}" dt="2025-01-14T23:19:04.327" v="20" actId="113"/>
        <pc:sldMkLst>
          <pc:docMk/>
          <pc:sldMk cId="3008916084" sldId="360"/>
        </pc:sldMkLst>
        <pc:spChg chg="mod">
          <ac:chgData name="Lachlan Bryant" userId="383d2a34-2660-466b-86bb-9d6d86646c29" providerId="ADAL" clId="{D5C24328-2B72-41EF-9D72-8826C69D39FD}" dt="2025-01-14T23:19:04.327" v="20" actId="113"/>
          <ac:spMkLst>
            <pc:docMk/>
            <pc:sldMk cId="3008916084" sldId="360"/>
            <ac:spMk id="3" creationId="{00D268A1-F6F8-F166-B765-3845ED6918D3}"/>
          </ac:spMkLst>
        </pc:spChg>
      </pc:sldChg>
    </pc:docChg>
  </pc:docChgLst>
  <pc:docChgLst>
    <pc:chgData name="Sophia Evans" userId="S::sophia.evans@boxhill.edu.au::ad39f817-967e-43bc-b7bb-7b72783c0efe" providerId="AD" clId="Web-{63BC0F42-D683-41BD-8DA4-B05E6FA2A492}"/>
    <pc:docChg chg="modSld">
      <pc:chgData name="Sophia Evans" userId="S::sophia.evans@boxhill.edu.au::ad39f817-967e-43bc-b7bb-7b72783c0efe" providerId="AD" clId="Web-{63BC0F42-D683-41BD-8DA4-B05E6FA2A492}" dt="2025-01-14T22:55:46.054" v="3"/>
      <pc:docMkLst>
        <pc:docMk/>
      </pc:docMkLst>
      <pc:sldChg chg="modSp">
        <pc:chgData name="Sophia Evans" userId="S::sophia.evans@boxhill.edu.au::ad39f817-967e-43bc-b7bb-7b72783c0efe" providerId="AD" clId="Web-{63BC0F42-D683-41BD-8DA4-B05E6FA2A492}" dt="2025-01-14T22:55:46.054" v="3"/>
        <pc:sldMkLst>
          <pc:docMk/>
          <pc:sldMk cId="1639744847" sldId="343"/>
        </pc:sldMkLst>
        <pc:graphicFrameChg chg="mod modGraphic">
          <ac:chgData name="Sophia Evans" userId="S::sophia.evans@boxhill.edu.au::ad39f817-967e-43bc-b7bb-7b72783c0efe" providerId="AD" clId="Web-{63BC0F42-D683-41BD-8DA4-B05E6FA2A492}" dt="2025-01-14T22:55:46.054" v="3"/>
          <ac:graphicFrameMkLst>
            <pc:docMk/>
            <pc:sldMk cId="1639744847" sldId="343"/>
            <ac:graphicFrameMk id="3" creationId="{40470309-1193-8EF0-6BEE-200498169D38}"/>
          </ac:graphicFrameMkLst>
        </pc:graphicFrameChg>
      </pc:sldChg>
    </pc:docChg>
  </pc:docChgLst>
  <pc:docChgLst>
    <pc:chgData name="Lachlan Bryant" userId="S::lachlan.bryant@boxhill.edu.au::383d2a34-2660-466b-86bb-9d6d86646c29" providerId="AD" clId="Web-{6580BA5A-742F-D4F7-FAB3-F98EA0357BD7}"/>
    <pc:docChg chg="addSld modSld sldOrd">
      <pc:chgData name="Lachlan Bryant" userId="S::lachlan.bryant@boxhill.edu.au::383d2a34-2660-466b-86bb-9d6d86646c29" providerId="AD" clId="Web-{6580BA5A-742F-D4F7-FAB3-F98EA0357BD7}" dt="2025-01-12T09:40:12.551" v="98" actId="20577"/>
      <pc:docMkLst>
        <pc:docMk/>
      </pc:docMkLst>
      <pc:sldChg chg="modSp ord">
        <pc:chgData name="Lachlan Bryant" userId="S::lachlan.bryant@boxhill.edu.au::383d2a34-2660-466b-86bb-9d6d86646c29" providerId="AD" clId="Web-{6580BA5A-742F-D4F7-FAB3-F98EA0357BD7}" dt="2025-01-12T09:38:15.887" v="3"/>
        <pc:sldMkLst>
          <pc:docMk/>
          <pc:sldMk cId="2247636307" sldId="333"/>
        </pc:sldMkLst>
        <pc:spChg chg="mod">
          <ac:chgData name="Lachlan Bryant" userId="S::lachlan.bryant@boxhill.edu.au::383d2a34-2660-466b-86bb-9d6d86646c29" providerId="AD" clId="Web-{6580BA5A-742F-D4F7-FAB3-F98EA0357BD7}" dt="2025-01-12T09:37:15.242" v="1" actId="20577"/>
          <ac:spMkLst>
            <pc:docMk/>
            <pc:sldMk cId="2247636307" sldId="333"/>
            <ac:spMk id="5" creationId="{6504DC4D-26CF-54EC-9F88-521A3AE40D8C}"/>
          </ac:spMkLst>
        </pc:spChg>
      </pc:sldChg>
      <pc:sldChg chg="addSp modSp new">
        <pc:chgData name="Lachlan Bryant" userId="S::lachlan.bryant@boxhill.edu.au::383d2a34-2660-466b-86bb-9d6d86646c29" providerId="AD" clId="Web-{6580BA5A-742F-D4F7-FAB3-F98EA0357BD7}" dt="2025-01-12T09:40:12.551" v="98" actId="20577"/>
        <pc:sldMkLst>
          <pc:docMk/>
          <pc:sldMk cId="1773128319" sldId="372"/>
        </pc:sldMkLst>
        <pc:spChg chg="mod">
          <ac:chgData name="Lachlan Bryant" userId="S::lachlan.bryant@boxhill.edu.au::383d2a34-2660-466b-86bb-9d6d86646c29" providerId="AD" clId="Web-{6580BA5A-742F-D4F7-FAB3-F98EA0357BD7}" dt="2025-01-12T09:38:33.216" v="20" actId="20577"/>
          <ac:spMkLst>
            <pc:docMk/>
            <pc:sldMk cId="1773128319" sldId="372"/>
            <ac:spMk id="2" creationId="{F43C944B-B9F7-07E0-B177-C9255262A679}"/>
          </ac:spMkLst>
        </pc:spChg>
        <pc:spChg chg="add mod">
          <ac:chgData name="Lachlan Bryant" userId="S::lachlan.bryant@boxhill.edu.au::383d2a34-2660-466b-86bb-9d6d86646c29" providerId="AD" clId="Web-{6580BA5A-742F-D4F7-FAB3-F98EA0357BD7}" dt="2025-01-12T09:40:12.551" v="98" actId="20577"/>
          <ac:spMkLst>
            <pc:docMk/>
            <pc:sldMk cId="1773128319" sldId="372"/>
            <ac:spMk id="4" creationId="{B1D11572-79E0-2E1F-93B0-C69266EFF648}"/>
          </ac:spMkLst>
        </pc:spChg>
      </pc:sldChg>
    </pc:docChg>
  </pc:docChgLst>
</pc:chgInfo>
</file>

<file path=ppt/comments/modernComment_14D_85F83553.xml><?xml version="1.0" encoding="utf-8"?>
<p188:cmLst xmlns:a="http://schemas.openxmlformats.org/drawingml/2006/main" xmlns:r="http://schemas.openxmlformats.org/officeDocument/2006/relationships" xmlns:p188="http://schemas.microsoft.com/office/powerpoint/2018/8/main">
  <p188:cm id="{3046F6D7-4275-4E69-B7DA-6C9049166FAB}" authorId="{40236453-48C7-CD76-0678-5DFA3A9D46C6}" status="resolved" created="2024-12-20T01:14:32.232" complete="100000">
    <ac:txMkLst xmlns:ac="http://schemas.microsoft.com/office/drawing/2013/main/command">
      <pc:docMk xmlns:pc="http://schemas.microsoft.com/office/powerpoint/2013/main/command"/>
      <pc:sldMk xmlns:pc="http://schemas.microsoft.com/office/powerpoint/2013/main/command" cId="2247636307" sldId="333"/>
      <ac:spMk id="3" creationId="{269440E9-039B-01B0-9B27-2CF87A8B88EB}"/>
      <ac:txMk cp="53" len="2">
        <ac:context len="60" hash="337304042"/>
      </ac:txMk>
    </ac:txMkLst>
    <p188:pos x="8511396" y="359433"/>
    <p188:replyLst>
      <p188:reply id="{E851A8A7-5D9F-4EF3-BA01-0E75122F6F5C}" authorId="{82CCAE91-CB0B-7908-6D58-E84CA4F96ED4}" created="2025-01-10T00:45:40.701">
        <p188:txBody>
          <a:bodyPr/>
          <a:lstStyle/>
          <a:p>
            <a:r>
              <a:rPr lang="en-US"/>
              <a:t>Yes, to be more visable within rooms as can be challenge with size + distance</a:t>
            </a:r>
          </a:p>
        </p188:txBody>
      </p188:reply>
    </p188:replyLst>
    <p188:txBody>
      <a:bodyPr/>
      <a:lstStyle/>
      <a:p>
        <a:r>
          <a:rPr lang="en-US"/>
          <a:t>Is bold text intentional?</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ABB858-F3A8-C015-0B6A-508E0B172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B56EFC-6E21-A4C8-4F97-F65681121D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CBB813-5E31-6A47-BC72-52031621353A}" type="datetimeFigureOut">
              <a:rPr lang="en-US" smtClean="0"/>
              <a:t>1/21/2025</a:t>
            </a:fld>
            <a:endParaRPr lang="en-US"/>
          </a:p>
        </p:txBody>
      </p:sp>
      <p:sp>
        <p:nvSpPr>
          <p:cNvPr id="4" name="Footer Placeholder 3">
            <a:extLst>
              <a:ext uri="{FF2B5EF4-FFF2-40B4-BE49-F238E27FC236}">
                <a16:creationId xmlns:a16="http://schemas.microsoft.com/office/drawing/2014/main" id="{F0F1CF68-EB7E-B45B-28E4-47EB62A600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866E82-0F19-6EA8-1D02-C1CACC4B8B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326C51-02C4-8F49-B1A6-CDA91DC53568}" type="slidenum">
              <a:rPr lang="en-US" smtClean="0"/>
              <a:t>‹#›</a:t>
            </a:fld>
            <a:endParaRPr lang="en-US"/>
          </a:p>
        </p:txBody>
      </p:sp>
    </p:spTree>
    <p:extLst>
      <p:ext uri="{BB962C8B-B14F-4D97-AF65-F5344CB8AC3E}">
        <p14:creationId xmlns:p14="http://schemas.microsoft.com/office/powerpoint/2010/main" val="404700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7698D-A16A-B84A-871D-37F5F223A91F}"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8D0F-BC45-5A40-8F28-8660BFAFD2BB}" type="slidenum">
              <a:rPr lang="en-US" smtClean="0"/>
              <a:t>‹#›</a:t>
            </a:fld>
            <a:endParaRPr lang="en-US"/>
          </a:p>
        </p:txBody>
      </p:sp>
    </p:spTree>
    <p:extLst>
      <p:ext uri="{BB962C8B-B14F-4D97-AF65-F5344CB8AC3E}">
        <p14:creationId xmlns:p14="http://schemas.microsoft.com/office/powerpoint/2010/main" val="193380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a:t>
            </a:r>
          </a:p>
        </p:txBody>
      </p:sp>
      <p:sp>
        <p:nvSpPr>
          <p:cNvPr id="4" name="Slide Number Placeholder 3"/>
          <p:cNvSpPr>
            <a:spLocks noGrp="1"/>
          </p:cNvSpPr>
          <p:nvPr>
            <p:ph type="sldNum" sz="quarter" idx="5"/>
          </p:nvPr>
        </p:nvSpPr>
        <p:spPr/>
        <p:txBody>
          <a:bodyPr/>
          <a:lstStyle/>
          <a:p>
            <a:fld id="{1FB18D0F-BC45-5A40-8F28-8660BFAFD2BB}" type="slidenum">
              <a:rPr lang="en-US" smtClean="0"/>
              <a:t>1</a:t>
            </a:fld>
            <a:endParaRPr lang="en-US"/>
          </a:p>
        </p:txBody>
      </p:sp>
    </p:spTree>
    <p:extLst>
      <p:ext uri="{BB962C8B-B14F-4D97-AF65-F5344CB8AC3E}">
        <p14:creationId xmlns:p14="http://schemas.microsoft.com/office/powerpoint/2010/main" val="277610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FB18D0F-BC45-5A40-8F28-8660BFAFD2BB}" type="slidenum">
              <a:rPr lang="en-US" smtClean="0"/>
              <a:t>33</a:t>
            </a:fld>
            <a:endParaRPr lang="en-US"/>
          </a:p>
        </p:txBody>
      </p:sp>
    </p:spTree>
    <p:extLst>
      <p:ext uri="{BB962C8B-B14F-4D97-AF65-F5344CB8AC3E}">
        <p14:creationId xmlns:p14="http://schemas.microsoft.com/office/powerpoint/2010/main" val="4241973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3DCD08-BB9D-524E-9491-897AEAD5B27D}"/>
              </a:ext>
            </a:extLst>
          </p:cNvPr>
          <p:cNvPicPr>
            <a:picLocks noChangeAspect="1"/>
          </p:cNvPicPr>
          <p:nvPr userDrawn="1"/>
        </p:nvPicPr>
        <p:blipFill>
          <a:blip r:embed="rId2"/>
          <a:srcRect/>
          <a:stretch/>
        </p:blipFill>
        <p:spPr>
          <a:xfrm>
            <a:off x="1" y="1"/>
            <a:ext cx="12220851" cy="6874229"/>
          </a:xfrm>
          <a:prstGeom prst="rect">
            <a:avLst/>
          </a:prstGeom>
        </p:spPr>
      </p:pic>
      <p:sp>
        <p:nvSpPr>
          <p:cNvPr id="8" name="TextBox 7">
            <a:extLst>
              <a:ext uri="{FF2B5EF4-FFF2-40B4-BE49-F238E27FC236}">
                <a16:creationId xmlns:a16="http://schemas.microsoft.com/office/drawing/2014/main" id="{3EE9E43F-BF0C-3AF6-8144-681562C4DCB7}"/>
              </a:ext>
            </a:extLst>
          </p:cNvPr>
          <p:cNvSpPr txBox="1"/>
          <p:nvPr userDrawn="1"/>
        </p:nvSpPr>
        <p:spPr>
          <a:xfrm>
            <a:off x="9383713" y="6524625"/>
            <a:ext cx="2400300" cy="107722"/>
          </a:xfrm>
          <a:prstGeom prst="rect">
            <a:avLst/>
          </a:prstGeom>
          <a:noFill/>
        </p:spPr>
        <p:txBody>
          <a:bodyPr wrap="square" lIns="0" tIns="0" rIns="0" bIns="0" anchor="t" anchorCtr="0">
            <a:spAutoFit/>
          </a:bodyPr>
          <a:lstStyle/>
          <a:p>
            <a:pPr algn="r"/>
            <a:r>
              <a:rPr lang="en-GB" sz="700" dirty="0">
                <a:solidFill>
                  <a:schemeClr val="tx2"/>
                </a:solidFill>
              </a:rPr>
              <a:t>RTO 4687 | IHE PRV12117 | CRICOS 02411J</a:t>
            </a:r>
            <a:endParaRPr lang="en-US" sz="700" dirty="0">
              <a:solidFill>
                <a:schemeClr val="tx2"/>
              </a:solidFill>
            </a:endParaRPr>
          </a:p>
        </p:txBody>
      </p:sp>
      <p:pic>
        <p:nvPicPr>
          <p:cNvPr id="2" name="Picture 1" descr="A black background with a black square&#10;&#10;Description automatically generated">
            <a:extLst>
              <a:ext uri="{FF2B5EF4-FFF2-40B4-BE49-F238E27FC236}">
                <a16:creationId xmlns:a16="http://schemas.microsoft.com/office/drawing/2014/main" id="{603DE737-C772-033C-AB6F-52DD2A35DA01}"/>
              </a:ext>
            </a:extLst>
          </p:cNvPr>
          <p:cNvPicPr>
            <a:picLocks noChangeAspect="1"/>
          </p:cNvPicPr>
          <p:nvPr userDrawn="1"/>
        </p:nvPicPr>
        <p:blipFill>
          <a:blip r:embed="rId3"/>
          <a:stretch>
            <a:fillRect/>
          </a:stretch>
        </p:blipFill>
        <p:spPr>
          <a:xfrm>
            <a:off x="10171186" y="5726395"/>
            <a:ext cx="1612827" cy="655982"/>
          </a:xfrm>
          <a:prstGeom prst="rect">
            <a:avLst/>
          </a:prstGeom>
        </p:spPr>
      </p:pic>
    </p:spTree>
    <p:extLst>
      <p:ext uri="{BB962C8B-B14F-4D97-AF65-F5344CB8AC3E}">
        <p14:creationId xmlns:p14="http://schemas.microsoft.com/office/powerpoint/2010/main" val="2239352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6996113" y="1628775"/>
            <a:ext cx="5195884" cy="5229225"/>
          </a:xfrm>
          <a:prstGeom prst="round1Rect">
            <a:avLst>
              <a:gd name="adj" fmla="val 170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4500113"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5041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7896222" y="1628775"/>
            <a:ext cx="4295775" cy="5229225"/>
          </a:xfrm>
          <a:prstGeom prst="round1Rect">
            <a:avLst>
              <a:gd name="adj" fmla="val 2123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09E57414-27FD-2C41-8050-8B8F71DAAC79}"/>
              </a:ext>
            </a:extLst>
          </p:cNvPr>
          <p:cNvSpPr>
            <a:spLocks noGrp="1"/>
          </p:cNvSpPr>
          <p:nvPr>
            <p:ph type="title"/>
          </p:nvPr>
        </p:nvSpPr>
        <p:spPr>
          <a:xfrm>
            <a:off x="1595887" y="1628774"/>
            <a:ext cx="5400225" cy="723727"/>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D9BD720-6A2B-D170-9F49-449A84083EAB}"/>
              </a:ext>
            </a:extLst>
          </p:cNvPr>
          <p:cNvSpPr>
            <a:spLocks noGrp="1"/>
          </p:cNvSpPr>
          <p:nvPr>
            <p:ph idx="1"/>
          </p:nvPr>
        </p:nvSpPr>
        <p:spPr>
          <a:xfrm>
            <a:off x="1595887" y="2529592"/>
            <a:ext cx="4500563" cy="3599746"/>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95968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6996113" y="1628775"/>
            <a:ext cx="5195884" cy="5229225"/>
          </a:xfrm>
          <a:prstGeom prst="round1Rect">
            <a:avLst>
              <a:gd name="adj" fmla="val 1700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4500113"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251322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n Content_whit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BF77EBF-702F-66BA-0D18-326A0A37EB44}"/>
              </a:ext>
            </a:extLst>
          </p:cNvPr>
          <p:cNvSpPr>
            <a:spLocks noGrp="1"/>
          </p:cNvSpPr>
          <p:nvPr>
            <p:ph type="pic" sz="quarter" idx="16"/>
          </p:nvPr>
        </p:nvSpPr>
        <p:spPr>
          <a:xfrm>
            <a:off x="1606550" y="1628774"/>
            <a:ext cx="1980000" cy="1800225"/>
          </a:xfrm>
          <a:prstGeom prst="round1Rect">
            <a:avLst/>
          </a:prstGeom>
          <a:solidFill>
            <a:schemeClr val="tx1">
              <a:lumMod val="10000"/>
              <a:lumOff val="90000"/>
            </a:schemeClr>
          </a:solidFill>
        </p:spPr>
        <p:txBody>
          <a:bodyPr/>
          <a:lstStyle/>
          <a:p>
            <a:endParaRPr lang="en-US"/>
          </a:p>
        </p:txBody>
      </p:sp>
      <p:sp>
        <p:nvSpPr>
          <p:cNvPr id="14" name="Picture Placeholder 8">
            <a:extLst>
              <a:ext uri="{FF2B5EF4-FFF2-40B4-BE49-F238E27FC236}">
                <a16:creationId xmlns:a16="http://schemas.microsoft.com/office/drawing/2014/main" id="{79923DF6-8892-932D-7B01-1F307B89C8D5}"/>
              </a:ext>
            </a:extLst>
          </p:cNvPr>
          <p:cNvSpPr>
            <a:spLocks noGrp="1"/>
          </p:cNvSpPr>
          <p:nvPr>
            <p:ph type="pic" sz="quarter" idx="17"/>
          </p:nvPr>
        </p:nvSpPr>
        <p:spPr>
          <a:xfrm>
            <a:off x="3943220" y="1628774"/>
            <a:ext cx="1980000" cy="1800225"/>
          </a:xfrm>
          <a:prstGeom prst="round1Rect">
            <a:avLst/>
          </a:prstGeom>
          <a:solidFill>
            <a:schemeClr val="tx1">
              <a:lumMod val="10000"/>
              <a:lumOff val="90000"/>
            </a:schemeClr>
          </a:solidFill>
        </p:spPr>
        <p:txBody>
          <a:bodyPr/>
          <a:lstStyle/>
          <a:p>
            <a:endParaRPr lang="en-US"/>
          </a:p>
        </p:txBody>
      </p:sp>
      <p:sp>
        <p:nvSpPr>
          <p:cNvPr id="15" name="Picture Placeholder 8">
            <a:extLst>
              <a:ext uri="{FF2B5EF4-FFF2-40B4-BE49-F238E27FC236}">
                <a16:creationId xmlns:a16="http://schemas.microsoft.com/office/drawing/2014/main" id="{C13C8DBE-D592-0F73-3F82-C100E98F8A3D}"/>
              </a:ext>
            </a:extLst>
          </p:cNvPr>
          <p:cNvSpPr>
            <a:spLocks noGrp="1"/>
          </p:cNvSpPr>
          <p:nvPr>
            <p:ph type="pic" sz="quarter" idx="18"/>
          </p:nvPr>
        </p:nvSpPr>
        <p:spPr>
          <a:xfrm>
            <a:off x="6279890" y="1628774"/>
            <a:ext cx="1980000" cy="1800225"/>
          </a:xfrm>
          <a:prstGeom prst="round1Rect">
            <a:avLst/>
          </a:prstGeom>
          <a:solidFill>
            <a:schemeClr val="tx1">
              <a:lumMod val="10000"/>
              <a:lumOff val="90000"/>
            </a:schemeClr>
          </a:solidFill>
        </p:spPr>
        <p:txBody>
          <a:bodyPr/>
          <a:lstStyle/>
          <a:p>
            <a:endParaRPr lang="en-US"/>
          </a:p>
        </p:txBody>
      </p:sp>
      <p:sp>
        <p:nvSpPr>
          <p:cNvPr id="16" name="Picture Placeholder 8">
            <a:extLst>
              <a:ext uri="{FF2B5EF4-FFF2-40B4-BE49-F238E27FC236}">
                <a16:creationId xmlns:a16="http://schemas.microsoft.com/office/drawing/2014/main" id="{CB66FEE5-5ADE-6525-E3FE-0B7700D73BFA}"/>
              </a:ext>
            </a:extLst>
          </p:cNvPr>
          <p:cNvSpPr>
            <a:spLocks noGrp="1"/>
          </p:cNvSpPr>
          <p:nvPr>
            <p:ph type="pic" sz="quarter" idx="19"/>
          </p:nvPr>
        </p:nvSpPr>
        <p:spPr>
          <a:xfrm>
            <a:off x="8616561" y="1628774"/>
            <a:ext cx="1980000" cy="1800225"/>
          </a:xfrm>
          <a:prstGeom prst="round1Rect">
            <a:avLst/>
          </a:prstGeom>
          <a:solidFill>
            <a:schemeClr val="tx1">
              <a:lumMod val="10000"/>
              <a:lumOff val="90000"/>
            </a:schemeClr>
          </a:solidFill>
        </p:spPr>
        <p:txBody>
          <a:bodyPr/>
          <a:lstStyle/>
          <a:p>
            <a:endParaRPr lang="en-US"/>
          </a:p>
        </p:txBody>
      </p:sp>
      <p:sp>
        <p:nvSpPr>
          <p:cNvPr id="4" name="Title 12">
            <a:extLst>
              <a:ext uri="{FF2B5EF4-FFF2-40B4-BE49-F238E27FC236}">
                <a16:creationId xmlns:a16="http://schemas.microsoft.com/office/drawing/2014/main" id="{BEDE96BA-858C-24A5-93BC-61D9FDE97143}"/>
              </a:ext>
            </a:extLst>
          </p:cNvPr>
          <p:cNvSpPr>
            <a:spLocks noGrp="1"/>
          </p:cNvSpPr>
          <p:nvPr>
            <p:ph type="title"/>
          </p:nvPr>
        </p:nvSpPr>
        <p:spPr>
          <a:xfrm>
            <a:off x="1595888" y="732139"/>
            <a:ext cx="5868399"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8220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n Content_whit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BF77EBF-702F-66BA-0D18-326A0A37EB44}"/>
              </a:ext>
            </a:extLst>
          </p:cNvPr>
          <p:cNvSpPr>
            <a:spLocks noGrp="1"/>
          </p:cNvSpPr>
          <p:nvPr>
            <p:ph type="pic" sz="quarter" idx="16"/>
          </p:nvPr>
        </p:nvSpPr>
        <p:spPr>
          <a:xfrm>
            <a:off x="1606549" y="1628774"/>
            <a:ext cx="2700000" cy="2445055"/>
          </a:xfrm>
          <a:prstGeom prst="round1Rect">
            <a:avLst/>
          </a:prstGeom>
          <a:solidFill>
            <a:schemeClr val="tx1">
              <a:lumMod val="10000"/>
              <a:lumOff val="90000"/>
            </a:schemeClr>
          </a:solidFill>
        </p:spPr>
        <p:txBody>
          <a:bodyPr/>
          <a:lstStyle/>
          <a:p>
            <a:endParaRPr lang="en-US"/>
          </a:p>
        </p:txBody>
      </p:sp>
      <p:sp>
        <p:nvSpPr>
          <p:cNvPr id="4" name="Title 12">
            <a:extLst>
              <a:ext uri="{FF2B5EF4-FFF2-40B4-BE49-F238E27FC236}">
                <a16:creationId xmlns:a16="http://schemas.microsoft.com/office/drawing/2014/main" id="{BEDE96BA-858C-24A5-93BC-61D9FDE97143}"/>
              </a:ext>
            </a:extLst>
          </p:cNvPr>
          <p:cNvSpPr>
            <a:spLocks noGrp="1"/>
          </p:cNvSpPr>
          <p:nvPr>
            <p:ph type="title"/>
          </p:nvPr>
        </p:nvSpPr>
        <p:spPr>
          <a:xfrm>
            <a:off x="1595888" y="732139"/>
            <a:ext cx="5850112"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2" name="Picture Placeholder 8">
            <a:extLst>
              <a:ext uri="{FF2B5EF4-FFF2-40B4-BE49-F238E27FC236}">
                <a16:creationId xmlns:a16="http://schemas.microsoft.com/office/drawing/2014/main" id="{CA7F8A60-0D98-1B49-F0A6-E2F1719643F3}"/>
              </a:ext>
            </a:extLst>
          </p:cNvPr>
          <p:cNvSpPr>
            <a:spLocks noGrp="1"/>
          </p:cNvSpPr>
          <p:nvPr>
            <p:ph type="pic" sz="quarter" idx="17"/>
          </p:nvPr>
        </p:nvSpPr>
        <p:spPr>
          <a:xfrm>
            <a:off x="7885451" y="1628775"/>
            <a:ext cx="2700000" cy="2445055"/>
          </a:xfrm>
          <a:prstGeom prst="round1Rect">
            <a:avLst/>
          </a:prstGeom>
          <a:solidFill>
            <a:schemeClr val="tx1">
              <a:lumMod val="10000"/>
              <a:lumOff val="90000"/>
            </a:schemeClr>
          </a:solidFill>
        </p:spPr>
        <p:txBody>
          <a:bodyPr/>
          <a:lstStyle/>
          <a:p>
            <a:endParaRPr lang="en-US"/>
          </a:p>
        </p:txBody>
      </p:sp>
      <p:sp>
        <p:nvSpPr>
          <p:cNvPr id="5" name="Picture Placeholder 8">
            <a:extLst>
              <a:ext uri="{FF2B5EF4-FFF2-40B4-BE49-F238E27FC236}">
                <a16:creationId xmlns:a16="http://schemas.microsoft.com/office/drawing/2014/main" id="{F4FED381-7ED8-9D47-DAFF-483BF5E8568E}"/>
              </a:ext>
            </a:extLst>
          </p:cNvPr>
          <p:cNvSpPr>
            <a:spLocks noGrp="1"/>
          </p:cNvSpPr>
          <p:nvPr>
            <p:ph type="pic" sz="quarter" idx="18"/>
          </p:nvPr>
        </p:nvSpPr>
        <p:spPr>
          <a:xfrm>
            <a:off x="4746000" y="1628775"/>
            <a:ext cx="2700000" cy="2445055"/>
          </a:xfrm>
          <a:prstGeom prst="round1Rect">
            <a:avLst/>
          </a:prstGeo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304152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FFFFF"/>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360E108A-00F9-7868-A28C-6F3AE676C986}"/>
              </a:ext>
            </a:extLst>
          </p:cNvPr>
          <p:cNvSpPr>
            <a:spLocks noGrp="1"/>
          </p:cNvSpPr>
          <p:nvPr>
            <p:ph type="pic" sz="quarter" idx="10"/>
          </p:nvPr>
        </p:nvSpPr>
        <p:spPr>
          <a:xfrm>
            <a:off x="7573618" y="0"/>
            <a:ext cx="4640478" cy="4329113"/>
          </a:xfrm>
          <a:prstGeom prst="rect">
            <a:avLst/>
          </a:prstGeom>
          <a:solidFill>
            <a:schemeClr val="tx1">
              <a:lumMod val="10000"/>
              <a:lumOff val="90000"/>
            </a:schemeClr>
          </a:solidFill>
        </p:spPr>
        <p:txBody>
          <a:bodyPr/>
          <a:lstStyle>
            <a:lvl1pPr>
              <a:defRPr>
                <a:noFill/>
              </a:defRPr>
            </a:lvl1pPr>
          </a:lstStyle>
          <a:p>
            <a:endParaRPr lang="en-US" dirty="0"/>
          </a:p>
        </p:txBody>
      </p:sp>
      <p:sp>
        <p:nvSpPr>
          <p:cNvPr id="7" name="Round Single Corner of Rectangle 6">
            <a:extLst>
              <a:ext uri="{FF2B5EF4-FFF2-40B4-BE49-F238E27FC236}">
                <a16:creationId xmlns:a16="http://schemas.microsoft.com/office/drawing/2014/main" id="{24DBE529-0173-05DA-D004-19A19A7C320A}"/>
              </a:ext>
            </a:extLst>
          </p:cNvPr>
          <p:cNvSpPr/>
          <p:nvPr userDrawn="1"/>
        </p:nvSpPr>
        <p:spPr>
          <a:xfrm flipH="1" flipV="1">
            <a:off x="7573617" y="4329111"/>
            <a:ext cx="4640476" cy="1800225"/>
          </a:xfrm>
          <a:prstGeom prst="round1Rect">
            <a:avLst>
              <a:gd name="adj" fmla="val 4118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12">
            <a:extLst>
              <a:ext uri="{FF2B5EF4-FFF2-40B4-BE49-F238E27FC236}">
                <a16:creationId xmlns:a16="http://schemas.microsoft.com/office/drawing/2014/main" id="{F81B3B2B-E35D-CA26-295B-418A43A7E125}"/>
              </a:ext>
            </a:extLst>
          </p:cNvPr>
          <p:cNvSpPr>
            <a:spLocks noGrp="1"/>
          </p:cNvSpPr>
          <p:nvPr>
            <p:ph type="title"/>
          </p:nvPr>
        </p:nvSpPr>
        <p:spPr>
          <a:xfrm>
            <a:off x="1595887" y="1628774"/>
            <a:ext cx="5400225" cy="723727"/>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72BEEA2C-E8BD-CF60-A68D-A27839EAC47D}"/>
              </a:ext>
            </a:extLst>
          </p:cNvPr>
          <p:cNvSpPr>
            <a:spLocks noGrp="1"/>
          </p:cNvSpPr>
          <p:nvPr>
            <p:ph idx="1"/>
          </p:nvPr>
        </p:nvSpPr>
        <p:spPr>
          <a:xfrm>
            <a:off x="1595887" y="2529592"/>
            <a:ext cx="4500563" cy="3599746"/>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2" name="Picture 1" descr="A blue and white logo&#10;&#10;Description automatically generated">
            <a:extLst>
              <a:ext uri="{FF2B5EF4-FFF2-40B4-BE49-F238E27FC236}">
                <a16:creationId xmlns:a16="http://schemas.microsoft.com/office/drawing/2014/main" id="{CC39D0CD-9A7F-B258-FA21-01AB51B317FE}"/>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401679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1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FFFFFF"/>
        </a:solidFill>
        <a:effectLst/>
      </p:bgPr>
    </p:bg>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D949DEB9-1857-8D73-014E-DDDCAAAFF088}"/>
              </a:ext>
            </a:extLst>
          </p:cNvPr>
          <p:cNvSpPr>
            <a:spLocks noGrp="1"/>
          </p:cNvSpPr>
          <p:nvPr>
            <p:ph type="title"/>
          </p:nvPr>
        </p:nvSpPr>
        <p:spPr>
          <a:xfrm>
            <a:off x="695325" y="728663"/>
            <a:ext cx="6679510"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505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35C1C58A-C305-8682-A220-E7F558948CF3}"/>
              </a:ext>
            </a:extLst>
          </p:cNvPr>
          <p:cNvSpPr/>
          <p:nvPr userDrawn="1"/>
        </p:nvSpPr>
        <p:spPr>
          <a:xfrm flipH="1" flipV="1">
            <a:off x="695325" y="0"/>
            <a:ext cx="11496675" cy="1627208"/>
          </a:xfrm>
          <a:prstGeom prst="round1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7B46C2B-DEF1-8ADB-046B-8D509133747C}"/>
              </a:ext>
            </a:extLst>
          </p:cNvPr>
          <p:cNvSpPr>
            <a:spLocks noGrp="1"/>
          </p:cNvSpPr>
          <p:nvPr>
            <p:ph type="title"/>
          </p:nvPr>
        </p:nvSpPr>
        <p:spPr>
          <a:xfrm>
            <a:off x="1618588" y="566115"/>
            <a:ext cx="5895395" cy="720000"/>
          </a:xfrm>
          <a:prstGeom prst="rect">
            <a:avLst/>
          </a:prstGeom>
        </p:spPr>
        <p:txBody>
          <a:bodyPr lIns="0" tIns="0" rIns="0" bIns="0" anchor="t" anchorCtr="0">
            <a:noAutofit/>
          </a:bodyPr>
          <a:lstStyle>
            <a:lvl1pPr>
              <a:defRPr sz="2400">
                <a:solidFill>
                  <a:schemeClr val="accent1"/>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FB4B5FC6-4525-3D62-F89A-BDEC7968AD06}"/>
              </a:ext>
            </a:extLst>
          </p:cNvPr>
          <p:cNvSpPr>
            <a:spLocks noGrp="1"/>
          </p:cNvSpPr>
          <p:nvPr>
            <p:ph idx="1"/>
          </p:nvPr>
        </p:nvSpPr>
        <p:spPr>
          <a:xfrm>
            <a:off x="1595438" y="2529592"/>
            <a:ext cx="4319225" cy="3142003"/>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Content Placeholder 2">
            <a:extLst>
              <a:ext uri="{FF2B5EF4-FFF2-40B4-BE49-F238E27FC236}">
                <a16:creationId xmlns:a16="http://schemas.microsoft.com/office/drawing/2014/main" id="{ABD775C6-26B0-EA18-559A-D1CF40E6455A}"/>
              </a:ext>
            </a:extLst>
          </p:cNvPr>
          <p:cNvSpPr>
            <a:spLocks noGrp="1"/>
          </p:cNvSpPr>
          <p:nvPr>
            <p:ph idx="10"/>
          </p:nvPr>
        </p:nvSpPr>
        <p:spPr>
          <a:xfrm>
            <a:off x="6096000" y="2528888"/>
            <a:ext cx="4319225" cy="3142003"/>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2" name="Picture 1">
            <a:extLst>
              <a:ext uri="{FF2B5EF4-FFF2-40B4-BE49-F238E27FC236}">
                <a16:creationId xmlns:a16="http://schemas.microsoft.com/office/drawing/2014/main" id="{7C14616E-474A-52B0-7E01-A073705A5A96}"/>
              </a:ext>
            </a:extLst>
          </p:cNvPr>
          <p:cNvPicPr>
            <a:picLocks noChangeAspect="1"/>
          </p:cNvPicPr>
          <p:nvPr userDrawn="1"/>
        </p:nvPicPr>
        <p:blipFill>
          <a:blip r:embed="rId2"/>
          <a:srcRect/>
          <a:stretch/>
        </p:blipFill>
        <p:spPr>
          <a:xfrm>
            <a:off x="7971183" y="339311"/>
            <a:ext cx="3885855" cy="666146"/>
          </a:xfrm>
          <a:prstGeom prst="rect">
            <a:avLst/>
          </a:prstGeom>
        </p:spPr>
      </p:pic>
    </p:spTree>
    <p:extLst>
      <p:ext uri="{BB962C8B-B14F-4D97-AF65-F5344CB8AC3E}">
        <p14:creationId xmlns:p14="http://schemas.microsoft.com/office/powerpoint/2010/main" val="349112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DDE261-EBE1-DD45-8230-200457624FF4}"/>
              </a:ext>
            </a:extLst>
          </p:cNvPr>
          <p:cNvSpPr>
            <a:spLocks noGrp="1"/>
          </p:cNvSpPr>
          <p:nvPr>
            <p:ph type="pic" sz="quarter" idx="10"/>
          </p:nvPr>
        </p:nvSpPr>
        <p:spPr>
          <a:xfrm>
            <a:off x="6096001" y="0"/>
            <a:ext cx="6096000" cy="6858000"/>
          </a:xfrm>
          <a:prstGeom prst="rect">
            <a:avLst/>
          </a:prstGeom>
          <a:solidFill>
            <a:schemeClr val="tx1">
              <a:lumMod val="10000"/>
              <a:lumOff val="90000"/>
            </a:schemeClr>
          </a:solidFill>
        </p:spPr>
        <p:txBody>
          <a:bodyPr/>
          <a:lstStyle>
            <a:lvl1pPr>
              <a:defRPr>
                <a:noFill/>
              </a:defRPr>
            </a:lvl1pPr>
          </a:lstStyle>
          <a:p>
            <a:endParaRPr lang="en-US"/>
          </a:p>
        </p:txBody>
      </p:sp>
      <p:sp>
        <p:nvSpPr>
          <p:cNvPr id="8" name="Title 12">
            <a:extLst>
              <a:ext uri="{FF2B5EF4-FFF2-40B4-BE49-F238E27FC236}">
                <a16:creationId xmlns:a16="http://schemas.microsoft.com/office/drawing/2014/main" id="{32717C49-5043-A9C9-5260-A56FADBAC581}"/>
              </a:ext>
            </a:extLst>
          </p:cNvPr>
          <p:cNvSpPr>
            <a:spLocks noGrp="1"/>
          </p:cNvSpPr>
          <p:nvPr>
            <p:ph type="title"/>
          </p:nvPr>
        </p:nvSpPr>
        <p:spPr>
          <a:xfrm>
            <a:off x="695776" y="1628775"/>
            <a:ext cx="4987269"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157428FE-C785-B5A5-37C5-E0B1EED810BA}"/>
              </a:ext>
            </a:extLst>
          </p:cNvPr>
          <p:cNvSpPr>
            <a:spLocks noGrp="1"/>
          </p:cNvSpPr>
          <p:nvPr>
            <p:ph idx="1"/>
          </p:nvPr>
        </p:nvSpPr>
        <p:spPr>
          <a:xfrm>
            <a:off x="696001"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3" name="Picture 2" descr="A blue and white logo&#10;&#10;Description automatically generated">
            <a:extLst>
              <a:ext uri="{FF2B5EF4-FFF2-40B4-BE49-F238E27FC236}">
                <a16:creationId xmlns:a16="http://schemas.microsoft.com/office/drawing/2014/main" id="{BC040A40-9ED3-735A-E9E8-9D78C9F6CD26}"/>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17482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DDE261-EBE1-DD45-8230-200457624FF4}"/>
              </a:ext>
            </a:extLst>
          </p:cNvPr>
          <p:cNvSpPr>
            <a:spLocks noGrp="1"/>
          </p:cNvSpPr>
          <p:nvPr>
            <p:ph type="pic" sz="quarter" idx="10"/>
          </p:nvPr>
        </p:nvSpPr>
        <p:spPr>
          <a:xfrm>
            <a:off x="0" y="0"/>
            <a:ext cx="6096000" cy="6858000"/>
          </a:xfrm>
          <a:prstGeom prst="rect">
            <a:avLst/>
          </a:prstGeom>
          <a:solidFill>
            <a:schemeClr val="tx1">
              <a:lumMod val="10000"/>
              <a:lumOff val="90000"/>
            </a:schemeClr>
          </a:solidFill>
        </p:spPr>
        <p:txBody>
          <a:bodyPr/>
          <a:lstStyle>
            <a:lvl1pPr>
              <a:defRPr>
                <a:noFill/>
              </a:defRPr>
            </a:lvl1pPr>
          </a:lstStyle>
          <a:p>
            <a:endParaRPr lang="en-US"/>
          </a:p>
        </p:txBody>
      </p:sp>
      <p:sp>
        <p:nvSpPr>
          <p:cNvPr id="8" name="Title 12">
            <a:extLst>
              <a:ext uri="{FF2B5EF4-FFF2-40B4-BE49-F238E27FC236}">
                <a16:creationId xmlns:a16="http://schemas.microsoft.com/office/drawing/2014/main" id="{32717C49-5043-A9C9-5260-A56FADBAC581}"/>
              </a:ext>
            </a:extLst>
          </p:cNvPr>
          <p:cNvSpPr>
            <a:spLocks noGrp="1"/>
          </p:cNvSpPr>
          <p:nvPr>
            <p:ph type="title"/>
          </p:nvPr>
        </p:nvSpPr>
        <p:spPr>
          <a:xfrm>
            <a:off x="6996114" y="1628775"/>
            <a:ext cx="4500564"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157428FE-C785-B5A5-37C5-E0B1EED810BA}"/>
              </a:ext>
            </a:extLst>
          </p:cNvPr>
          <p:cNvSpPr>
            <a:spLocks noGrp="1"/>
          </p:cNvSpPr>
          <p:nvPr>
            <p:ph idx="1"/>
          </p:nvPr>
        </p:nvSpPr>
        <p:spPr>
          <a:xfrm>
            <a:off x="6996338"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3" name="Picture 2" descr="A blue and white logo&#10;&#10;Description automatically generated">
            <a:extLst>
              <a:ext uri="{FF2B5EF4-FFF2-40B4-BE49-F238E27FC236}">
                <a16:creationId xmlns:a16="http://schemas.microsoft.com/office/drawing/2014/main" id="{D6B1BCFF-395C-152E-BA31-A40C34E2A1EE}"/>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18907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FF7BA04-3A61-878A-F27E-40637B64966E}"/>
              </a:ext>
            </a:extLst>
          </p:cNvPr>
          <p:cNvSpPr>
            <a:spLocks noGrp="1"/>
          </p:cNvSpPr>
          <p:nvPr>
            <p:ph type="pic" sz="quarter" idx="11"/>
          </p:nvPr>
        </p:nvSpPr>
        <p:spPr>
          <a:xfrm>
            <a:off x="0" y="1"/>
            <a:ext cx="4295775" cy="6857999"/>
          </a:xfrm>
          <a:prstGeom prst="round2DiagRect">
            <a:avLst>
              <a:gd name="adj1" fmla="val 0"/>
              <a:gd name="adj2" fmla="val 0"/>
            </a:avLst>
          </a:prstGeom>
          <a:solidFill>
            <a:schemeClr val="tx1">
              <a:lumMod val="10000"/>
              <a:lumOff val="90000"/>
            </a:schemeClr>
          </a:solidFill>
        </p:spPr>
        <p:txBody>
          <a:bodyPr/>
          <a:lstStyle/>
          <a:p>
            <a:endParaRPr lang="en-US" dirty="0"/>
          </a:p>
        </p:txBody>
      </p:sp>
      <p:sp>
        <p:nvSpPr>
          <p:cNvPr id="7" name="Title 12">
            <a:extLst>
              <a:ext uri="{FF2B5EF4-FFF2-40B4-BE49-F238E27FC236}">
                <a16:creationId xmlns:a16="http://schemas.microsoft.com/office/drawing/2014/main" id="{DC98170E-A4CA-8DB9-97C3-3AF21DAACEC4}"/>
              </a:ext>
            </a:extLst>
          </p:cNvPr>
          <p:cNvSpPr>
            <a:spLocks noGrp="1"/>
          </p:cNvSpPr>
          <p:nvPr>
            <p:ph type="title"/>
          </p:nvPr>
        </p:nvSpPr>
        <p:spPr>
          <a:xfrm>
            <a:off x="5195889" y="1628775"/>
            <a:ext cx="5400675"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4" name="Content Placeholder 2">
            <a:extLst>
              <a:ext uri="{FF2B5EF4-FFF2-40B4-BE49-F238E27FC236}">
                <a16:creationId xmlns:a16="http://schemas.microsoft.com/office/drawing/2014/main" id="{24DBA96E-630D-AEEB-2AB8-14890A18F06B}"/>
              </a:ext>
            </a:extLst>
          </p:cNvPr>
          <p:cNvSpPr>
            <a:spLocks noGrp="1"/>
          </p:cNvSpPr>
          <p:nvPr>
            <p:ph idx="1"/>
          </p:nvPr>
        </p:nvSpPr>
        <p:spPr>
          <a:xfrm>
            <a:off x="5196115" y="2529592"/>
            <a:ext cx="5400449"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721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_whi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9E79B2-665C-0008-655D-3D11471A3B18}"/>
              </a:ext>
            </a:extLst>
          </p:cNvPr>
          <p:cNvSpPr>
            <a:spLocks noGrp="1"/>
          </p:cNvSpPr>
          <p:nvPr>
            <p:ph type="pic" sz="quarter" idx="10"/>
          </p:nvPr>
        </p:nvSpPr>
        <p:spPr>
          <a:xfrm>
            <a:off x="0" y="0"/>
            <a:ext cx="4295775" cy="6129338"/>
          </a:xfrm>
          <a:custGeom>
            <a:avLst/>
            <a:gdLst>
              <a:gd name="connsiteX0" fmla="*/ 0 w 4295775"/>
              <a:gd name="connsiteY0" fmla="*/ 0 h 6129338"/>
              <a:gd name="connsiteX1" fmla="*/ 1595438 w 4295775"/>
              <a:gd name="connsiteY1" fmla="*/ 0 h 6129338"/>
              <a:gd name="connsiteX2" fmla="*/ 1595438 w 4295775"/>
              <a:gd name="connsiteY2" fmla="*/ 2675 h 6129338"/>
              <a:gd name="connsiteX3" fmla="*/ 4295775 w 4295775"/>
              <a:gd name="connsiteY3" fmla="*/ 0 h 6129338"/>
              <a:gd name="connsiteX4" fmla="*/ 4295775 w 4295775"/>
              <a:gd name="connsiteY4" fmla="*/ 5053464 h 6129338"/>
              <a:gd name="connsiteX5" fmla="*/ 3259817 w 4295775"/>
              <a:gd name="connsiteY5" fmla="*/ 6129338 h 6129338"/>
              <a:gd name="connsiteX6" fmla="*/ 1595438 w 4295775"/>
              <a:gd name="connsiteY6" fmla="*/ 6129338 h 6129338"/>
              <a:gd name="connsiteX7" fmla="*/ 900749 w 4295775"/>
              <a:gd name="connsiteY7" fmla="*/ 6129338 h 6129338"/>
              <a:gd name="connsiteX8" fmla="*/ 0 w 4295775"/>
              <a:gd name="connsiteY8" fmla="*/ 6129338 h 612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5775" h="6129338">
                <a:moveTo>
                  <a:pt x="0" y="0"/>
                </a:moveTo>
                <a:lnTo>
                  <a:pt x="1595438" y="0"/>
                </a:lnTo>
                <a:lnTo>
                  <a:pt x="1595438" y="2675"/>
                </a:lnTo>
                <a:lnTo>
                  <a:pt x="4295775" y="0"/>
                </a:lnTo>
                <a:lnTo>
                  <a:pt x="4295775" y="5053464"/>
                </a:lnTo>
                <a:cubicBezTo>
                  <a:pt x="4295775" y="5647653"/>
                  <a:pt x="3831961" y="6129338"/>
                  <a:pt x="3259817" y="6129338"/>
                </a:cubicBezTo>
                <a:lnTo>
                  <a:pt x="1595438" y="6129338"/>
                </a:lnTo>
                <a:lnTo>
                  <a:pt x="900749" y="6129338"/>
                </a:lnTo>
                <a:lnTo>
                  <a:pt x="0" y="6129338"/>
                </a:lnTo>
                <a:close/>
              </a:path>
            </a:pathLst>
          </a:custGeom>
          <a:solidFill>
            <a:schemeClr val="tx1">
              <a:lumMod val="10000"/>
              <a:lumOff val="90000"/>
            </a:schemeClr>
          </a:solidFill>
        </p:spPr>
        <p:txBody>
          <a:bodyPr wrap="square">
            <a:noAutofit/>
          </a:bodyPr>
          <a:lstStyle/>
          <a:p>
            <a:endParaRPr lang="en-US" dirty="0"/>
          </a:p>
        </p:txBody>
      </p:sp>
      <p:sp>
        <p:nvSpPr>
          <p:cNvPr id="4" name="Title 12">
            <a:extLst>
              <a:ext uri="{FF2B5EF4-FFF2-40B4-BE49-F238E27FC236}">
                <a16:creationId xmlns:a16="http://schemas.microsoft.com/office/drawing/2014/main" id="{957EFF15-EF70-B068-A7D5-ACA322AFA812}"/>
              </a:ext>
            </a:extLst>
          </p:cNvPr>
          <p:cNvSpPr>
            <a:spLocks noGrp="1"/>
          </p:cNvSpPr>
          <p:nvPr>
            <p:ph type="title"/>
          </p:nvPr>
        </p:nvSpPr>
        <p:spPr>
          <a:xfrm>
            <a:off x="5196337" y="1628775"/>
            <a:ext cx="5400225" cy="756978"/>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C13321E0-706B-35A2-1FEB-46C3D0A935A4}"/>
              </a:ext>
            </a:extLst>
          </p:cNvPr>
          <p:cNvSpPr>
            <a:spLocks noGrp="1"/>
          </p:cNvSpPr>
          <p:nvPr>
            <p:ph idx="1"/>
          </p:nvPr>
        </p:nvSpPr>
        <p:spPr>
          <a:xfrm>
            <a:off x="519656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0139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_whit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FF7BA04-3A61-878A-F27E-40637B64966E}"/>
              </a:ext>
            </a:extLst>
          </p:cNvPr>
          <p:cNvSpPr>
            <a:spLocks noGrp="1"/>
          </p:cNvSpPr>
          <p:nvPr>
            <p:ph type="pic" sz="quarter" idx="11"/>
          </p:nvPr>
        </p:nvSpPr>
        <p:spPr>
          <a:xfrm>
            <a:off x="334963" y="333375"/>
            <a:ext cx="4860925" cy="6191250"/>
          </a:xfrm>
          <a:prstGeom prst="round2DiagRect">
            <a:avLst>
              <a:gd name="adj1" fmla="val 18325"/>
              <a:gd name="adj2" fmla="val 0"/>
            </a:avLst>
          </a:prstGeom>
          <a:solidFill>
            <a:schemeClr val="tx1">
              <a:lumMod val="10000"/>
              <a:lumOff val="90000"/>
            </a:schemeClr>
          </a:solidFill>
        </p:spPr>
        <p:txBody>
          <a:bodyPr/>
          <a:lstStyle/>
          <a:p>
            <a:endParaRPr lang="en-US" dirty="0"/>
          </a:p>
        </p:txBody>
      </p:sp>
      <p:sp>
        <p:nvSpPr>
          <p:cNvPr id="2" name="Title 12">
            <a:extLst>
              <a:ext uri="{FF2B5EF4-FFF2-40B4-BE49-F238E27FC236}">
                <a16:creationId xmlns:a16="http://schemas.microsoft.com/office/drawing/2014/main" id="{498802AB-88B9-4BFE-1EC1-E87E5405BD3F}"/>
              </a:ext>
            </a:extLst>
          </p:cNvPr>
          <p:cNvSpPr>
            <a:spLocks noGrp="1"/>
          </p:cNvSpPr>
          <p:nvPr>
            <p:ph type="title"/>
          </p:nvPr>
        </p:nvSpPr>
        <p:spPr>
          <a:xfrm>
            <a:off x="6096000" y="1628255"/>
            <a:ext cx="5400225" cy="756978"/>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4" name="Content Placeholder 2">
            <a:extLst>
              <a:ext uri="{FF2B5EF4-FFF2-40B4-BE49-F238E27FC236}">
                <a16:creationId xmlns:a16="http://schemas.microsoft.com/office/drawing/2014/main" id="{95A3E41E-4C44-45F1-4E21-7BA1CBE07132}"/>
              </a:ext>
            </a:extLst>
          </p:cNvPr>
          <p:cNvSpPr>
            <a:spLocks noGrp="1"/>
          </p:cNvSpPr>
          <p:nvPr>
            <p:ph idx="1"/>
          </p:nvPr>
        </p:nvSpPr>
        <p:spPr>
          <a:xfrm>
            <a:off x="6096226" y="252907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93829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7896222" y="1628775"/>
            <a:ext cx="4295775" cy="5229225"/>
          </a:xfrm>
          <a:prstGeom prst="round1Rect">
            <a:avLst>
              <a:gd name="adj" fmla="val 208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5400225"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49553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39A354B-8F26-6AB2-D67B-55F28A2AD5DF}"/>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8982860E-686B-F26E-9543-FC04A1B6B959}"/>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cs typeface="Calibri" panose="020F0502020204030204" pitchFamily="34" charset="0"/>
              </a:rPr>
              <a:t>OFFICIAL</a:t>
            </a:r>
          </a:p>
        </p:txBody>
      </p:sp>
      <p:pic>
        <p:nvPicPr>
          <p:cNvPr id="7" name="Picture 6" descr="A blue and white logo&#10;&#10;Description automatically generated">
            <a:extLst>
              <a:ext uri="{FF2B5EF4-FFF2-40B4-BE49-F238E27FC236}">
                <a16:creationId xmlns:a16="http://schemas.microsoft.com/office/drawing/2014/main" id="{55AFE674-4BA7-9C5F-3A70-F2E974AC050A}"/>
              </a:ext>
            </a:extLst>
          </p:cNvPr>
          <p:cNvPicPr>
            <a:picLocks noChangeAspect="1"/>
          </p:cNvPicPr>
          <p:nvPr userDrawn="1"/>
        </p:nvPicPr>
        <p:blipFill>
          <a:blip r:embed="rId18"/>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736091278"/>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4" r:id="rId3"/>
    <p:sldLayoutId id="2147483655" r:id="rId4"/>
    <p:sldLayoutId id="2147483710" r:id="rId5"/>
    <p:sldLayoutId id="2147483668" r:id="rId6"/>
    <p:sldLayoutId id="2147483701" r:id="rId7"/>
    <p:sldLayoutId id="2147483702" r:id="rId8"/>
    <p:sldLayoutId id="2147483703" r:id="rId9"/>
    <p:sldLayoutId id="2147483711" r:id="rId10"/>
    <p:sldLayoutId id="2147483707" r:id="rId11"/>
    <p:sldLayoutId id="2147483712" r:id="rId12"/>
    <p:sldLayoutId id="2147483666" r:id="rId13"/>
    <p:sldLayoutId id="2147483709" r:id="rId14"/>
    <p:sldLayoutId id="2147483656" r:id="rId15"/>
    <p:sldLayoutId id="2147483699"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userDrawn="1">
          <p15:clr>
            <a:srgbClr val="F26B43"/>
          </p15:clr>
        </p15:guide>
        <p15:guide id="4" pos="7469" userDrawn="1">
          <p15:clr>
            <a:srgbClr val="F26B43"/>
          </p15:clr>
        </p15:guide>
        <p15:guide id="5" orient="horz" pos="210">
          <p15:clr>
            <a:srgbClr val="F26B43"/>
          </p15:clr>
        </p15:guide>
        <p15:guide id="6" orient="horz" pos="4110">
          <p15:clr>
            <a:srgbClr val="F26B43"/>
          </p15:clr>
        </p15:guide>
        <p15:guide id="7" orient="horz" pos="459" userDrawn="1">
          <p15:clr>
            <a:srgbClr val="F26B43"/>
          </p15:clr>
        </p15:guide>
        <p15:guide id="8" pos="438" userDrawn="1">
          <p15:clr>
            <a:srgbClr val="F26B43"/>
          </p15:clr>
        </p15:guide>
        <p15:guide id="9" orient="horz" pos="3861" userDrawn="1">
          <p15:clr>
            <a:srgbClr val="F26B43"/>
          </p15:clr>
        </p15:guide>
        <p15:guide id="10" orient="horz" pos="1593" userDrawn="1">
          <p15:clr>
            <a:srgbClr val="F26B43"/>
          </p15:clr>
        </p15:guide>
        <p15:guide id="11" orient="horz" pos="2727" userDrawn="1">
          <p15:clr>
            <a:srgbClr val="F26B43"/>
          </p15:clr>
        </p15:guide>
        <p15:guide id="12" pos="3273" userDrawn="1">
          <p15:clr>
            <a:srgbClr val="F26B43"/>
          </p15:clr>
        </p15:guide>
        <p15:guide id="13" pos="2706" userDrawn="1">
          <p15:clr>
            <a:srgbClr val="F26B43"/>
          </p15:clr>
        </p15:guide>
        <p15:guide id="14" pos="4407" userDrawn="1">
          <p15:clr>
            <a:srgbClr val="F26B43"/>
          </p15:clr>
        </p15:guide>
        <p15:guide id="15" pos="7242">
          <p15:clr>
            <a:srgbClr val="F26B43"/>
          </p15:clr>
        </p15:guide>
        <p15:guide id="16" pos="4974" userDrawn="1">
          <p15:clr>
            <a:srgbClr val="F26B43"/>
          </p15:clr>
        </p15:guide>
        <p15:guide id="17" orient="horz" pos="1026" userDrawn="1">
          <p15:clr>
            <a:srgbClr val="F26B43"/>
          </p15:clr>
        </p15:guide>
        <p15:guide id="18" orient="horz" pos="3294" userDrawn="1">
          <p15:clr>
            <a:srgbClr val="F26B43"/>
          </p15:clr>
        </p15:guide>
        <p15:guide id="19" pos="5541" userDrawn="1">
          <p15:clr>
            <a:srgbClr val="F26B43"/>
          </p15:clr>
        </p15:guide>
        <p15:guide id="20" orient="horz" pos="346" userDrawn="1">
          <p15:clr>
            <a:srgbClr val="F26B43"/>
          </p15:clr>
        </p15:guide>
        <p15:guide id="21" orient="horz" pos="3974" userDrawn="1">
          <p15:clr>
            <a:srgbClr val="F26B43"/>
          </p15:clr>
        </p15:guide>
        <p15:guide id="22" pos="2139" userDrawn="1">
          <p15:clr>
            <a:srgbClr val="F26B43"/>
          </p15:clr>
        </p15:guide>
        <p15:guide id="23" pos="1572" userDrawn="1">
          <p15:clr>
            <a:srgbClr val="F26B43"/>
          </p15:clr>
        </p15:guide>
        <p15:guide id="24" pos="1005" userDrawn="1">
          <p15:clr>
            <a:srgbClr val="F26B43"/>
          </p15:clr>
        </p15:guide>
        <p15:guide id="25" pos="6108" userDrawn="1">
          <p15:clr>
            <a:srgbClr val="F26B43"/>
          </p15:clr>
        </p15:guide>
        <p15:guide id="26" pos="325" userDrawn="1">
          <p15:clr>
            <a:srgbClr val="F26B43"/>
          </p15:clr>
        </p15:guide>
        <p15:guide id="27" pos="7355" userDrawn="1">
          <p15:clr>
            <a:srgbClr val="F26B43"/>
          </p15:clr>
        </p15:guide>
        <p15:guide id="28" pos="667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4D_85F8355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6236E6A-CCCE-7112-3252-C9071F5F7AD5}"/>
              </a:ext>
            </a:extLst>
          </p:cNvPr>
          <p:cNvSpPr txBox="1">
            <a:spLocks/>
          </p:cNvSpPr>
          <p:nvPr/>
        </p:nvSpPr>
        <p:spPr>
          <a:xfrm>
            <a:off x="228600" y="5684965"/>
            <a:ext cx="9872663" cy="4443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nSpc>
                <a:spcPts val="4000"/>
              </a:lnSpc>
            </a:pPr>
            <a:r>
              <a:rPr lang="en-US" sz="2400" dirty="0"/>
              <a:t>BSBMED301 Interpret and apply medical terminology appropriately</a:t>
            </a:r>
          </a:p>
        </p:txBody>
      </p:sp>
      <p:sp>
        <p:nvSpPr>
          <p:cNvPr id="5" name="TextBox 4">
            <a:extLst>
              <a:ext uri="{FF2B5EF4-FFF2-40B4-BE49-F238E27FC236}">
                <a16:creationId xmlns:a16="http://schemas.microsoft.com/office/drawing/2014/main" id="{1FCEBBB6-44B6-13CD-55F3-5406B9ACE015}"/>
              </a:ext>
            </a:extLst>
          </p:cNvPr>
          <p:cNvSpPr txBox="1"/>
          <p:nvPr/>
        </p:nvSpPr>
        <p:spPr>
          <a:xfrm>
            <a:off x="-1418034" y="6366153"/>
            <a:ext cx="6107906" cy="369332"/>
          </a:xfrm>
          <a:prstGeom prst="rect">
            <a:avLst/>
          </a:prstGeom>
          <a:noFill/>
        </p:spPr>
        <p:txBody>
          <a:bodyPr wrap="square">
            <a:spAutoFit/>
          </a:bodyPr>
          <a:lstStyle/>
          <a:p>
            <a:pPr algn="ctr"/>
            <a:r>
              <a:rPr lang="en-AU" altLang="en-US" dirty="0">
                <a:solidFill>
                  <a:schemeClr val="tx1"/>
                </a:solidFill>
              </a:rPr>
              <a:t>Session 1 Basic Word parts</a:t>
            </a:r>
          </a:p>
        </p:txBody>
      </p:sp>
    </p:spTree>
    <p:extLst>
      <p:ext uri="{BB962C8B-B14F-4D97-AF65-F5344CB8AC3E}">
        <p14:creationId xmlns:p14="http://schemas.microsoft.com/office/powerpoint/2010/main" val="27541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25324-8DF1-7641-A4C0-A9683FE885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5420CD-95C8-E8A2-1C04-0B09621C4376}"/>
              </a:ext>
            </a:extLst>
          </p:cNvPr>
          <p:cNvSpPr>
            <a:spLocks noGrp="1"/>
          </p:cNvSpPr>
          <p:nvPr>
            <p:ph type="title"/>
          </p:nvPr>
        </p:nvSpPr>
        <p:spPr>
          <a:xfrm>
            <a:off x="503633" y="728663"/>
            <a:ext cx="6679510" cy="720000"/>
          </a:xfrm>
        </p:spPr>
        <p:txBody>
          <a:bodyPr/>
          <a:lstStyle/>
          <a:p>
            <a:r>
              <a:rPr lang="en-US" sz="2800" dirty="0"/>
              <a:t>Word Root </a:t>
            </a:r>
            <a:br>
              <a:rPr lang="en-US" sz="2800" dirty="0"/>
            </a:br>
            <a:endParaRPr lang="en-US" dirty="0"/>
          </a:p>
        </p:txBody>
      </p:sp>
      <p:sp>
        <p:nvSpPr>
          <p:cNvPr id="3" name="TextBox 2">
            <a:extLst>
              <a:ext uri="{FF2B5EF4-FFF2-40B4-BE49-F238E27FC236}">
                <a16:creationId xmlns:a16="http://schemas.microsoft.com/office/drawing/2014/main" id="{21E8382E-88F7-3BAE-63DD-4BB58445966F}"/>
              </a:ext>
            </a:extLst>
          </p:cNvPr>
          <p:cNvSpPr txBox="1"/>
          <p:nvPr/>
        </p:nvSpPr>
        <p:spPr>
          <a:xfrm>
            <a:off x="460772" y="2004179"/>
            <a:ext cx="10612040" cy="1569660"/>
          </a:xfrm>
          <a:prstGeom prst="rect">
            <a:avLst/>
          </a:prstGeom>
          <a:noFill/>
        </p:spPr>
        <p:txBody>
          <a:bodyPr wrap="square">
            <a:spAutoFit/>
          </a:bodyPr>
          <a:lstStyle/>
          <a:p>
            <a:r>
              <a:rPr lang="en-US" sz="2400" dirty="0"/>
              <a:t>A root word cannot stand alone </a:t>
            </a:r>
          </a:p>
          <a:p>
            <a:endParaRPr lang="en-US" sz="2400" dirty="0"/>
          </a:p>
          <a:p>
            <a:endParaRPr lang="en-US" sz="2400" dirty="0"/>
          </a:p>
          <a:p>
            <a:r>
              <a:rPr lang="en-US" sz="2400" dirty="0"/>
              <a:t>May appear with a suffix, or between a prefix and suffix</a:t>
            </a:r>
          </a:p>
        </p:txBody>
      </p:sp>
    </p:spTree>
    <p:extLst>
      <p:ext uri="{BB962C8B-B14F-4D97-AF65-F5344CB8AC3E}">
        <p14:creationId xmlns:p14="http://schemas.microsoft.com/office/powerpoint/2010/main" val="362168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0869D-00A7-3FE0-9803-8B06D8FF00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DB47E0-533A-6076-A4EA-32B2AF0A54BB}"/>
              </a:ext>
            </a:extLst>
          </p:cNvPr>
          <p:cNvSpPr>
            <a:spLocks noGrp="1"/>
          </p:cNvSpPr>
          <p:nvPr>
            <p:ph type="title"/>
          </p:nvPr>
        </p:nvSpPr>
        <p:spPr>
          <a:xfrm>
            <a:off x="503633" y="728663"/>
            <a:ext cx="6679510" cy="720000"/>
          </a:xfrm>
        </p:spPr>
        <p:txBody>
          <a:bodyPr/>
          <a:lstStyle/>
          <a:p>
            <a:r>
              <a:rPr lang="en-US" sz="2800" dirty="0"/>
              <a:t>Activity </a:t>
            </a:r>
            <a:r>
              <a:rPr lang="en-US" dirty="0"/>
              <a:t>1</a:t>
            </a:r>
            <a:br>
              <a:rPr lang="en-US" sz="2800" dirty="0"/>
            </a:br>
            <a:r>
              <a:rPr lang="en-US" sz="2800" dirty="0"/>
              <a:t>Circle The WORD ROOT :</a:t>
            </a:r>
            <a:endParaRPr lang="en-US" dirty="0"/>
          </a:p>
        </p:txBody>
      </p:sp>
      <p:graphicFrame>
        <p:nvGraphicFramePr>
          <p:cNvPr id="2" name="Table 1">
            <a:extLst>
              <a:ext uri="{FF2B5EF4-FFF2-40B4-BE49-F238E27FC236}">
                <a16:creationId xmlns:a16="http://schemas.microsoft.com/office/drawing/2014/main" id="{1615955D-EF32-B3CD-FC99-C055C8CD6AB7}"/>
              </a:ext>
            </a:extLst>
          </p:cNvPr>
          <p:cNvGraphicFramePr>
            <a:graphicFrameLocks noGrp="1"/>
          </p:cNvGraphicFramePr>
          <p:nvPr>
            <p:extLst>
              <p:ext uri="{D42A27DB-BD31-4B8C-83A1-F6EECF244321}">
                <p14:modId xmlns:p14="http://schemas.microsoft.com/office/powerpoint/2010/main" val="3232960883"/>
              </p:ext>
            </p:extLst>
          </p:nvPr>
        </p:nvGraphicFramePr>
        <p:xfrm>
          <a:off x="838200" y="1825625"/>
          <a:ext cx="10091739" cy="3072312"/>
        </p:xfrm>
        <a:graphic>
          <a:graphicData uri="http://schemas.openxmlformats.org/drawingml/2006/table">
            <a:tbl>
              <a:tblPr firstRow="1" bandRow="1"/>
              <a:tblGrid>
                <a:gridCol w="3363913">
                  <a:extLst>
                    <a:ext uri="{9D8B030D-6E8A-4147-A177-3AD203B41FA5}">
                      <a16:colId xmlns:a16="http://schemas.microsoft.com/office/drawing/2014/main" val="2106065169"/>
                    </a:ext>
                  </a:extLst>
                </a:gridCol>
                <a:gridCol w="3363913">
                  <a:extLst>
                    <a:ext uri="{9D8B030D-6E8A-4147-A177-3AD203B41FA5}">
                      <a16:colId xmlns:a16="http://schemas.microsoft.com/office/drawing/2014/main" val="3411705660"/>
                    </a:ext>
                  </a:extLst>
                </a:gridCol>
                <a:gridCol w="3363913">
                  <a:extLst>
                    <a:ext uri="{9D8B030D-6E8A-4147-A177-3AD203B41FA5}">
                      <a16:colId xmlns:a16="http://schemas.microsoft.com/office/drawing/2014/main" val="2525327664"/>
                    </a:ext>
                  </a:extLst>
                </a:gridCol>
              </a:tblGrid>
              <a:tr h="1360488">
                <a:tc>
                  <a:txBody>
                    <a:bodyPr/>
                    <a:lstStyle>
                      <a:lvl1pPr marL="0" algn="l" defTabSz="914400" rtl="0" eaLnBrk="1" latinLnBrk="0" hangingPunct="1">
                        <a:defRPr sz="1800" b="1" kern="1200">
                          <a:solidFill>
                            <a:schemeClr val="lt1"/>
                          </a:solidFill>
                          <a:latin typeface="Arial Rounded MT Bold"/>
                        </a:defRPr>
                      </a:lvl1pPr>
                      <a:lvl2pPr marL="457200" algn="l" defTabSz="914400" rtl="0" eaLnBrk="1" latinLnBrk="0" hangingPunct="1">
                        <a:defRPr sz="1800" b="1" kern="1200">
                          <a:solidFill>
                            <a:schemeClr val="lt1"/>
                          </a:solidFill>
                          <a:latin typeface="Arial Rounded MT Bold"/>
                        </a:defRPr>
                      </a:lvl2pPr>
                      <a:lvl3pPr marL="914400" algn="l" defTabSz="914400" rtl="0" eaLnBrk="1" latinLnBrk="0" hangingPunct="1">
                        <a:defRPr sz="1800" b="1" kern="1200">
                          <a:solidFill>
                            <a:schemeClr val="lt1"/>
                          </a:solidFill>
                          <a:latin typeface="Arial Rounded MT Bold"/>
                        </a:defRPr>
                      </a:lvl3pPr>
                      <a:lvl4pPr marL="1371600" algn="l" defTabSz="914400" rtl="0" eaLnBrk="1" latinLnBrk="0" hangingPunct="1">
                        <a:defRPr sz="1800" b="1" kern="1200">
                          <a:solidFill>
                            <a:schemeClr val="lt1"/>
                          </a:solidFill>
                          <a:latin typeface="Arial Rounded MT Bold"/>
                        </a:defRPr>
                      </a:lvl4pPr>
                      <a:lvl5pPr marL="1828800" algn="l" defTabSz="914400" rtl="0" eaLnBrk="1" latinLnBrk="0" hangingPunct="1">
                        <a:defRPr sz="1800" b="1" kern="1200">
                          <a:solidFill>
                            <a:schemeClr val="lt1"/>
                          </a:solidFill>
                          <a:latin typeface="Arial Rounded MT Bold"/>
                        </a:defRPr>
                      </a:lvl5pPr>
                      <a:lvl6pPr marL="2286000" algn="l" defTabSz="914400" rtl="0" eaLnBrk="1" latinLnBrk="0" hangingPunct="1">
                        <a:defRPr sz="1800" b="1" kern="1200">
                          <a:solidFill>
                            <a:schemeClr val="lt1"/>
                          </a:solidFill>
                          <a:latin typeface="Arial Rounded MT Bold"/>
                        </a:defRPr>
                      </a:lvl6pPr>
                      <a:lvl7pPr marL="2743200" algn="l" defTabSz="914400" rtl="0" eaLnBrk="1" latinLnBrk="0" hangingPunct="1">
                        <a:defRPr sz="1800" b="1" kern="1200">
                          <a:solidFill>
                            <a:schemeClr val="lt1"/>
                          </a:solidFill>
                          <a:latin typeface="Arial Rounded MT Bold"/>
                        </a:defRPr>
                      </a:lvl7pPr>
                      <a:lvl8pPr marL="3200400" algn="l" defTabSz="914400" rtl="0" eaLnBrk="1" latinLnBrk="0" hangingPunct="1">
                        <a:defRPr sz="1800" b="1" kern="1200">
                          <a:solidFill>
                            <a:schemeClr val="lt1"/>
                          </a:solidFill>
                          <a:latin typeface="Arial Rounded MT Bold"/>
                        </a:defRPr>
                      </a:lvl8pPr>
                      <a:lvl9pPr marL="3657600" algn="l" defTabSz="914400" rtl="0" eaLnBrk="1" latinLnBrk="0" hangingPunct="1">
                        <a:defRPr sz="1800" b="1" kern="1200">
                          <a:solidFill>
                            <a:schemeClr val="lt1"/>
                          </a:solidFill>
                          <a:latin typeface="Arial Rounded MT Bold"/>
                        </a:defRPr>
                      </a:lvl9pPr>
                    </a:lstStyle>
                    <a:p>
                      <a:pPr algn="ctr"/>
                      <a:r>
                        <a:rPr lang="en-AU" sz="2800" dirty="0">
                          <a:solidFill>
                            <a:sysClr val="windowText" lastClr="000000"/>
                          </a:solidFill>
                          <a:latin typeface="Arial" pitchFamily="34" charset="0"/>
                          <a:cs typeface="Arial" pitchFamily="34" charset="0"/>
                        </a:rPr>
                        <a:t>Erythrocyte</a:t>
                      </a:r>
                    </a:p>
                  </a:txBody>
                  <a:tcPr marT="45724" marB="4572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Rounded MT Bold"/>
                        </a:defRPr>
                      </a:lvl1pPr>
                      <a:lvl2pPr marL="457200" algn="l" defTabSz="914400" rtl="0" eaLnBrk="1" latinLnBrk="0" hangingPunct="1">
                        <a:defRPr sz="1800" b="1" kern="1200">
                          <a:solidFill>
                            <a:schemeClr val="lt1"/>
                          </a:solidFill>
                          <a:latin typeface="Arial Rounded MT Bold"/>
                        </a:defRPr>
                      </a:lvl2pPr>
                      <a:lvl3pPr marL="914400" algn="l" defTabSz="914400" rtl="0" eaLnBrk="1" latinLnBrk="0" hangingPunct="1">
                        <a:defRPr sz="1800" b="1" kern="1200">
                          <a:solidFill>
                            <a:schemeClr val="lt1"/>
                          </a:solidFill>
                          <a:latin typeface="Arial Rounded MT Bold"/>
                        </a:defRPr>
                      </a:lvl3pPr>
                      <a:lvl4pPr marL="1371600" algn="l" defTabSz="914400" rtl="0" eaLnBrk="1" latinLnBrk="0" hangingPunct="1">
                        <a:defRPr sz="1800" b="1" kern="1200">
                          <a:solidFill>
                            <a:schemeClr val="lt1"/>
                          </a:solidFill>
                          <a:latin typeface="Arial Rounded MT Bold"/>
                        </a:defRPr>
                      </a:lvl4pPr>
                      <a:lvl5pPr marL="1828800" algn="l" defTabSz="914400" rtl="0" eaLnBrk="1" latinLnBrk="0" hangingPunct="1">
                        <a:defRPr sz="1800" b="1" kern="1200">
                          <a:solidFill>
                            <a:schemeClr val="lt1"/>
                          </a:solidFill>
                          <a:latin typeface="Arial Rounded MT Bold"/>
                        </a:defRPr>
                      </a:lvl5pPr>
                      <a:lvl6pPr marL="2286000" algn="l" defTabSz="914400" rtl="0" eaLnBrk="1" latinLnBrk="0" hangingPunct="1">
                        <a:defRPr sz="1800" b="1" kern="1200">
                          <a:solidFill>
                            <a:schemeClr val="lt1"/>
                          </a:solidFill>
                          <a:latin typeface="Arial Rounded MT Bold"/>
                        </a:defRPr>
                      </a:lvl6pPr>
                      <a:lvl7pPr marL="2743200" algn="l" defTabSz="914400" rtl="0" eaLnBrk="1" latinLnBrk="0" hangingPunct="1">
                        <a:defRPr sz="1800" b="1" kern="1200">
                          <a:solidFill>
                            <a:schemeClr val="lt1"/>
                          </a:solidFill>
                          <a:latin typeface="Arial Rounded MT Bold"/>
                        </a:defRPr>
                      </a:lvl7pPr>
                      <a:lvl8pPr marL="3200400" algn="l" defTabSz="914400" rtl="0" eaLnBrk="1" latinLnBrk="0" hangingPunct="1">
                        <a:defRPr sz="1800" b="1" kern="1200">
                          <a:solidFill>
                            <a:schemeClr val="lt1"/>
                          </a:solidFill>
                          <a:latin typeface="Arial Rounded MT Bold"/>
                        </a:defRPr>
                      </a:lvl8pPr>
                      <a:lvl9pPr marL="3657600" algn="l" defTabSz="914400" rtl="0" eaLnBrk="1" latinLnBrk="0" hangingPunct="1">
                        <a:defRPr sz="1800" b="1" kern="1200">
                          <a:solidFill>
                            <a:schemeClr val="lt1"/>
                          </a:solidFill>
                          <a:latin typeface="Arial Rounded MT Bold"/>
                        </a:defRPr>
                      </a:lvl9pPr>
                    </a:lstStyle>
                    <a:p>
                      <a:pPr algn="ctr"/>
                      <a:r>
                        <a:rPr lang="en-AU" sz="2800" dirty="0">
                          <a:solidFill>
                            <a:sysClr val="windowText" lastClr="000000"/>
                          </a:solidFill>
                          <a:latin typeface="Arial" pitchFamily="34" charset="0"/>
                          <a:cs typeface="Arial" pitchFamily="34" charset="0"/>
                        </a:rPr>
                        <a:t>Haematology</a:t>
                      </a:r>
                    </a:p>
                  </a:txBody>
                  <a:tcPr marT="45724" marB="4572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Rounded MT Bold"/>
                        </a:defRPr>
                      </a:lvl1pPr>
                      <a:lvl2pPr marL="457200" algn="l" defTabSz="914400" rtl="0" eaLnBrk="1" latinLnBrk="0" hangingPunct="1">
                        <a:defRPr sz="1800" b="1" kern="1200">
                          <a:solidFill>
                            <a:schemeClr val="lt1"/>
                          </a:solidFill>
                          <a:latin typeface="Arial Rounded MT Bold"/>
                        </a:defRPr>
                      </a:lvl2pPr>
                      <a:lvl3pPr marL="914400" algn="l" defTabSz="914400" rtl="0" eaLnBrk="1" latinLnBrk="0" hangingPunct="1">
                        <a:defRPr sz="1800" b="1" kern="1200">
                          <a:solidFill>
                            <a:schemeClr val="lt1"/>
                          </a:solidFill>
                          <a:latin typeface="Arial Rounded MT Bold"/>
                        </a:defRPr>
                      </a:lvl3pPr>
                      <a:lvl4pPr marL="1371600" algn="l" defTabSz="914400" rtl="0" eaLnBrk="1" latinLnBrk="0" hangingPunct="1">
                        <a:defRPr sz="1800" b="1" kern="1200">
                          <a:solidFill>
                            <a:schemeClr val="lt1"/>
                          </a:solidFill>
                          <a:latin typeface="Arial Rounded MT Bold"/>
                        </a:defRPr>
                      </a:lvl4pPr>
                      <a:lvl5pPr marL="1828800" algn="l" defTabSz="914400" rtl="0" eaLnBrk="1" latinLnBrk="0" hangingPunct="1">
                        <a:defRPr sz="1800" b="1" kern="1200">
                          <a:solidFill>
                            <a:schemeClr val="lt1"/>
                          </a:solidFill>
                          <a:latin typeface="Arial Rounded MT Bold"/>
                        </a:defRPr>
                      </a:lvl5pPr>
                      <a:lvl6pPr marL="2286000" algn="l" defTabSz="914400" rtl="0" eaLnBrk="1" latinLnBrk="0" hangingPunct="1">
                        <a:defRPr sz="1800" b="1" kern="1200">
                          <a:solidFill>
                            <a:schemeClr val="lt1"/>
                          </a:solidFill>
                          <a:latin typeface="Arial Rounded MT Bold"/>
                        </a:defRPr>
                      </a:lvl6pPr>
                      <a:lvl7pPr marL="2743200" algn="l" defTabSz="914400" rtl="0" eaLnBrk="1" latinLnBrk="0" hangingPunct="1">
                        <a:defRPr sz="1800" b="1" kern="1200">
                          <a:solidFill>
                            <a:schemeClr val="lt1"/>
                          </a:solidFill>
                          <a:latin typeface="Arial Rounded MT Bold"/>
                        </a:defRPr>
                      </a:lvl7pPr>
                      <a:lvl8pPr marL="3200400" algn="l" defTabSz="914400" rtl="0" eaLnBrk="1" latinLnBrk="0" hangingPunct="1">
                        <a:defRPr sz="1800" b="1" kern="1200">
                          <a:solidFill>
                            <a:schemeClr val="lt1"/>
                          </a:solidFill>
                          <a:latin typeface="Arial Rounded MT Bold"/>
                        </a:defRPr>
                      </a:lvl8pPr>
                      <a:lvl9pPr marL="3657600" algn="l" defTabSz="914400" rtl="0" eaLnBrk="1" latinLnBrk="0" hangingPunct="1">
                        <a:defRPr sz="1800" b="1" kern="1200">
                          <a:solidFill>
                            <a:schemeClr val="lt1"/>
                          </a:solidFill>
                          <a:latin typeface="Arial Rounded MT Bold"/>
                        </a:defRPr>
                      </a:lvl9pPr>
                    </a:lstStyle>
                    <a:p>
                      <a:pPr algn="ctr"/>
                      <a:r>
                        <a:rPr lang="en-AU" sz="2800" dirty="0">
                          <a:solidFill>
                            <a:sysClr val="windowText" lastClr="000000"/>
                          </a:solidFill>
                          <a:latin typeface="Arial" pitchFamily="34" charset="0"/>
                          <a:cs typeface="Arial" pitchFamily="34" charset="0"/>
                        </a:rPr>
                        <a:t>Enteritis</a:t>
                      </a:r>
                    </a:p>
                  </a:txBody>
                  <a:tcPr marT="45724" marB="4572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451791617"/>
                  </a:ext>
                </a:extLst>
              </a:tr>
              <a:tr h="1711824">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endParaRPr lang="en-AU" sz="1800" dirty="0"/>
                    </a:p>
                  </a:txBody>
                  <a:tcPr marT="45724" marB="4572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endParaRPr lang="en-AU" sz="1800"/>
                    </a:p>
                  </a:txBody>
                  <a:tcPr marT="45724" marB="4572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endParaRPr lang="en-AU" sz="1800" dirty="0"/>
                    </a:p>
                  </a:txBody>
                  <a:tcPr marT="45724" marB="4572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2476422207"/>
                  </a:ext>
                </a:extLst>
              </a:tr>
            </a:tbl>
          </a:graphicData>
        </a:graphic>
      </p:graphicFrame>
    </p:spTree>
    <p:extLst>
      <p:ext uri="{BB962C8B-B14F-4D97-AF65-F5344CB8AC3E}">
        <p14:creationId xmlns:p14="http://schemas.microsoft.com/office/powerpoint/2010/main" val="397776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000C5-56A0-7ED9-2ABE-7DFC04EB74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AAF9021-23A6-168F-8CD4-07405B0EC401}"/>
              </a:ext>
            </a:extLst>
          </p:cNvPr>
          <p:cNvSpPr>
            <a:spLocks noGrp="1"/>
          </p:cNvSpPr>
          <p:nvPr>
            <p:ph type="title"/>
          </p:nvPr>
        </p:nvSpPr>
        <p:spPr>
          <a:xfrm>
            <a:off x="228600" y="728663"/>
            <a:ext cx="7915275" cy="842962"/>
          </a:xfrm>
        </p:spPr>
        <p:txBody>
          <a:bodyPr/>
          <a:lstStyle/>
          <a:p>
            <a:r>
              <a:rPr lang="en-US" sz="2800" dirty="0"/>
              <a:t>Activity – </a:t>
            </a:r>
            <a:r>
              <a:rPr lang="en-US" dirty="0"/>
              <a:t>2</a:t>
            </a:r>
            <a:br>
              <a:rPr lang="en-US" sz="2800" dirty="0"/>
            </a:br>
            <a:r>
              <a:rPr lang="en-US" sz="2800" dirty="0"/>
              <a:t>Complete the table below using your glossary</a:t>
            </a:r>
            <a:br>
              <a:rPr lang="en-US" sz="2800" dirty="0"/>
            </a:br>
            <a:endParaRPr lang="en-US" dirty="0"/>
          </a:p>
        </p:txBody>
      </p:sp>
      <p:graphicFrame>
        <p:nvGraphicFramePr>
          <p:cNvPr id="3" name="Table 2">
            <a:extLst>
              <a:ext uri="{FF2B5EF4-FFF2-40B4-BE49-F238E27FC236}">
                <a16:creationId xmlns:a16="http://schemas.microsoft.com/office/drawing/2014/main" id="{40470309-1193-8EF0-6BEE-200498169D38}"/>
              </a:ext>
            </a:extLst>
          </p:cNvPr>
          <p:cNvGraphicFramePr>
            <a:graphicFrameLocks noGrp="1"/>
          </p:cNvGraphicFramePr>
          <p:nvPr>
            <p:extLst>
              <p:ext uri="{D42A27DB-BD31-4B8C-83A1-F6EECF244321}">
                <p14:modId xmlns:p14="http://schemas.microsoft.com/office/powerpoint/2010/main" val="1734410040"/>
              </p:ext>
            </p:extLst>
          </p:nvPr>
        </p:nvGraphicFramePr>
        <p:xfrm>
          <a:off x="358470" y="1572136"/>
          <a:ext cx="10091736" cy="4498134"/>
        </p:xfrm>
        <a:graphic>
          <a:graphicData uri="http://schemas.openxmlformats.org/drawingml/2006/table">
            <a:tbl>
              <a:tblPr firstRow="1" bandRow="1"/>
              <a:tblGrid>
                <a:gridCol w="2522934">
                  <a:extLst>
                    <a:ext uri="{9D8B030D-6E8A-4147-A177-3AD203B41FA5}">
                      <a16:colId xmlns:a16="http://schemas.microsoft.com/office/drawing/2014/main" val="2106065169"/>
                    </a:ext>
                  </a:extLst>
                </a:gridCol>
                <a:gridCol w="2522934">
                  <a:extLst>
                    <a:ext uri="{9D8B030D-6E8A-4147-A177-3AD203B41FA5}">
                      <a16:colId xmlns:a16="http://schemas.microsoft.com/office/drawing/2014/main" val="3411705660"/>
                    </a:ext>
                  </a:extLst>
                </a:gridCol>
                <a:gridCol w="2522934">
                  <a:extLst>
                    <a:ext uri="{9D8B030D-6E8A-4147-A177-3AD203B41FA5}">
                      <a16:colId xmlns:a16="http://schemas.microsoft.com/office/drawing/2014/main" val="2525327664"/>
                    </a:ext>
                  </a:extLst>
                </a:gridCol>
                <a:gridCol w="2522934">
                  <a:extLst>
                    <a:ext uri="{9D8B030D-6E8A-4147-A177-3AD203B41FA5}">
                      <a16:colId xmlns:a16="http://schemas.microsoft.com/office/drawing/2014/main" val="3406597254"/>
                    </a:ext>
                  </a:extLst>
                </a:gridCol>
              </a:tblGrid>
              <a:tr h="1360488">
                <a:tc>
                  <a:txBody>
                    <a:bodyPr/>
                    <a:lstStyle>
                      <a:lvl1pPr marL="0" algn="l" defTabSz="914400" rtl="0" eaLnBrk="1" latinLnBrk="0" hangingPunct="1">
                        <a:defRPr sz="1800" b="1" kern="1200">
                          <a:solidFill>
                            <a:schemeClr val="lt1"/>
                          </a:solidFill>
                          <a:latin typeface="Arial Rounded MT Bold"/>
                        </a:defRPr>
                      </a:lvl1pPr>
                      <a:lvl2pPr marL="457200" algn="l" defTabSz="914400" rtl="0" eaLnBrk="1" latinLnBrk="0" hangingPunct="1">
                        <a:defRPr sz="1800" b="1" kern="1200">
                          <a:solidFill>
                            <a:schemeClr val="lt1"/>
                          </a:solidFill>
                          <a:latin typeface="Arial Rounded MT Bold"/>
                        </a:defRPr>
                      </a:lvl2pPr>
                      <a:lvl3pPr marL="914400" algn="l" defTabSz="914400" rtl="0" eaLnBrk="1" latinLnBrk="0" hangingPunct="1">
                        <a:defRPr sz="1800" b="1" kern="1200">
                          <a:solidFill>
                            <a:schemeClr val="lt1"/>
                          </a:solidFill>
                          <a:latin typeface="Arial Rounded MT Bold"/>
                        </a:defRPr>
                      </a:lvl3pPr>
                      <a:lvl4pPr marL="1371600" algn="l" defTabSz="914400" rtl="0" eaLnBrk="1" latinLnBrk="0" hangingPunct="1">
                        <a:defRPr sz="1800" b="1" kern="1200">
                          <a:solidFill>
                            <a:schemeClr val="lt1"/>
                          </a:solidFill>
                          <a:latin typeface="Arial Rounded MT Bold"/>
                        </a:defRPr>
                      </a:lvl4pPr>
                      <a:lvl5pPr marL="1828800" algn="l" defTabSz="914400" rtl="0" eaLnBrk="1" latinLnBrk="0" hangingPunct="1">
                        <a:defRPr sz="1800" b="1" kern="1200">
                          <a:solidFill>
                            <a:schemeClr val="lt1"/>
                          </a:solidFill>
                          <a:latin typeface="Arial Rounded MT Bold"/>
                        </a:defRPr>
                      </a:lvl5pPr>
                      <a:lvl6pPr marL="2286000" algn="l" defTabSz="914400" rtl="0" eaLnBrk="1" latinLnBrk="0" hangingPunct="1">
                        <a:defRPr sz="1800" b="1" kern="1200">
                          <a:solidFill>
                            <a:schemeClr val="lt1"/>
                          </a:solidFill>
                          <a:latin typeface="Arial Rounded MT Bold"/>
                        </a:defRPr>
                      </a:lvl6pPr>
                      <a:lvl7pPr marL="2743200" algn="l" defTabSz="914400" rtl="0" eaLnBrk="1" latinLnBrk="0" hangingPunct="1">
                        <a:defRPr sz="1800" b="1" kern="1200">
                          <a:solidFill>
                            <a:schemeClr val="lt1"/>
                          </a:solidFill>
                          <a:latin typeface="Arial Rounded MT Bold"/>
                        </a:defRPr>
                      </a:lvl7pPr>
                      <a:lvl8pPr marL="3200400" algn="l" defTabSz="914400" rtl="0" eaLnBrk="1" latinLnBrk="0" hangingPunct="1">
                        <a:defRPr sz="1800" b="1" kern="1200">
                          <a:solidFill>
                            <a:schemeClr val="lt1"/>
                          </a:solidFill>
                          <a:latin typeface="Arial Rounded MT Bold"/>
                        </a:defRPr>
                      </a:lvl8pPr>
                      <a:lvl9pPr marL="3657600" algn="l" defTabSz="914400" rtl="0" eaLnBrk="1" latinLnBrk="0" hangingPunct="1">
                        <a:defRPr sz="1800" b="1" kern="1200">
                          <a:solidFill>
                            <a:schemeClr val="lt1"/>
                          </a:solidFill>
                          <a:latin typeface="Arial Rounded MT Bold"/>
                        </a:defRPr>
                      </a:lvl9pPr>
                    </a:lstStyle>
                    <a:p>
                      <a:pPr algn="ctr"/>
                      <a:r>
                        <a:rPr lang="en-AU" sz="2800" dirty="0">
                          <a:solidFill>
                            <a:sysClr val="windowText" lastClr="000000"/>
                          </a:solidFill>
                          <a:latin typeface="Arial"/>
                          <a:cs typeface="Arial"/>
                        </a:rPr>
                        <a:t>Word root</a:t>
                      </a:r>
                      <a:endParaRPr lang="en-AU" sz="2800" dirty="0">
                        <a:solidFill>
                          <a:sysClr val="windowText" lastClr="000000"/>
                        </a:solidFill>
                        <a:latin typeface="Arial" pitchFamily="34" charset="0"/>
                        <a:cs typeface="Arial" pitchFamily="34" charset="0"/>
                      </a:endParaRPr>
                    </a:p>
                  </a:txBody>
                  <a:tcPr marT="45724" marB="4572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Rounded MT Bold"/>
                        </a:defRPr>
                      </a:lvl1pPr>
                      <a:lvl2pPr marL="457200" algn="l" defTabSz="914400" rtl="0" eaLnBrk="1" latinLnBrk="0" hangingPunct="1">
                        <a:defRPr sz="1800" b="1" kern="1200">
                          <a:solidFill>
                            <a:schemeClr val="lt1"/>
                          </a:solidFill>
                          <a:latin typeface="Arial Rounded MT Bold"/>
                        </a:defRPr>
                      </a:lvl2pPr>
                      <a:lvl3pPr marL="914400" algn="l" defTabSz="914400" rtl="0" eaLnBrk="1" latinLnBrk="0" hangingPunct="1">
                        <a:defRPr sz="1800" b="1" kern="1200">
                          <a:solidFill>
                            <a:schemeClr val="lt1"/>
                          </a:solidFill>
                          <a:latin typeface="Arial Rounded MT Bold"/>
                        </a:defRPr>
                      </a:lvl3pPr>
                      <a:lvl4pPr marL="1371600" algn="l" defTabSz="914400" rtl="0" eaLnBrk="1" latinLnBrk="0" hangingPunct="1">
                        <a:defRPr sz="1800" b="1" kern="1200">
                          <a:solidFill>
                            <a:schemeClr val="lt1"/>
                          </a:solidFill>
                          <a:latin typeface="Arial Rounded MT Bold"/>
                        </a:defRPr>
                      </a:lvl4pPr>
                      <a:lvl5pPr marL="1828800" algn="l" defTabSz="914400" rtl="0" eaLnBrk="1" latinLnBrk="0" hangingPunct="1">
                        <a:defRPr sz="1800" b="1" kern="1200">
                          <a:solidFill>
                            <a:schemeClr val="lt1"/>
                          </a:solidFill>
                          <a:latin typeface="Arial Rounded MT Bold"/>
                        </a:defRPr>
                      </a:lvl5pPr>
                      <a:lvl6pPr marL="2286000" algn="l" defTabSz="914400" rtl="0" eaLnBrk="1" latinLnBrk="0" hangingPunct="1">
                        <a:defRPr sz="1800" b="1" kern="1200">
                          <a:solidFill>
                            <a:schemeClr val="lt1"/>
                          </a:solidFill>
                          <a:latin typeface="Arial Rounded MT Bold"/>
                        </a:defRPr>
                      </a:lvl6pPr>
                      <a:lvl7pPr marL="2743200" algn="l" defTabSz="914400" rtl="0" eaLnBrk="1" latinLnBrk="0" hangingPunct="1">
                        <a:defRPr sz="1800" b="1" kern="1200">
                          <a:solidFill>
                            <a:schemeClr val="lt1"/>
                          </a:solidFill>
                          <a:latin typeface="Arial Rounded MT Bold"/>
                        </a:defRPr>
                      </a:lvl7pPr>
                      <a:lvl8pPr marL="3200400" algn="l" defTabSz="914400" rtl="0" eaLnBrk="1" latinLnBrk="0" hangingPunct="1">
                        <a:defRPr sz="1800" b="1" kern="1200">
                          <a:solidFill>
                            <a:schemeClr val="lt1"/>
                          </a:solidFill>
                          <a:latin typeface="Arial Rounded MT Bold"/>
                        </a:defRPr>
                      </a:lvl8pPr>
                      <a:lvl9pPr marL="3657600" algn="l" defTabSz="914400" rtl="0" eaLnBrk="1" latinLnBrk="0" hangingPunct="1">
                        <a:defRPr sz="1800" b="1" kern="1200">
                          <a:solidFill>
                            <a:schemeClr val="lt1"/>
                          </a:solidFill>
                          <a:latin typeface="Arial Rounded MT Bold"/>
                        </a:defRPr>
                      </a:lvl9pPr>
                    </a:lstStyle>
                    <a:p>
                      <a:pPr lvl="0" algn="ctr">
                        <a:buNone/>
                      </a:pPr>
                      <a:r>
                        <a:rPr lang="en-AU" sz="2800" dirty="0">
                          <a:solidFill>
                            <a:sysClr val="windowText" lastClr="000000"/>
                          </a:solidFill>
                          <a:latin typeface="Arial"/>
                          <a:cs typeface="Arial"/>
                        </a:rPr>
                        <a:t>Body part </a:t>
                      </a:r>
                      <a:endParaRPr lang="en-AU" sz="2800" dirty="0">
                        <a:solidFill>
                          <a:sysClr val="windowText" lastClr="000000"/>
                        </a:solidFill>
                        <a:latin typeface="Arial" pitchFamily="34" charset="0"/>
                        <a:cs typeface="Arial" pitchFamily="34" charset="0"/>
                      </a:endParaRPr>
                    </a:p>
                  </a:txBody>
                  <a:tcPr marT="45724" marB="4572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Rounded MT Bold"/>
                        </a:defRPr>
                      </a:lvl1pPr>
                      <a:lvl2pPr marL="457200" algn="l" defTabSz="914400" rtl="0" eaLnBrk="1" latinLnBrk="0" hangingPunct="1">
                        <a:defRPr sz="1800" b="1" kern="1200">
                          <a:solidFill>
                            <a:schemeClr val="lt1"/>
                          </a:solidFill>
                          <a:latin typeface="Arial Rounded MT Bold"/>
                        </a:defRPr>
                      </a:lvl2pPr>
                      <a:lvl3pPr marL="914400" algn="l" defTabSz="914400" rtl="0" eaLnBrk="1" latinLnBrk="0" hangingPunct="1">
                        <a:defRPr sz="1800" b="1" kern="1200">
                          <a:solidFill>
                            <a:schemeClr val="lt1"/>
                          </a:solidFill>
                          <a:latin typeface="Arial Rounded MT Bold"/>
                        </a:defRPr>
                      </a:lvl3pPr>
                      <a:lvl4pPr marL="1371600" algn="l" defTabSz="914400" rtl="0" eaLnBrk="1" latinLnBrk="0" hangingPunct="1">
                        <a:defRPr sz="1800" b="1" kern="1200">
                          <a:solidFill>
                            <a:schemeClr val="lt1"/>
                          </a:solidFill>
                          <a:latin typeface="Arial Rounded MT Bold"/>
                        </a:defRPr>
                      </a:lvl4pPr>
                      <a:lvl5pPr marL="1828800" algn="l" defTabSz="914400" rtl="0" eaLnBrk="1" latinLnBrk="0" hangingPunct="1">
                        <a:defRPr sz="1800" b="1" kern="1200">
                          <a:solidFill>
                            <a:schemeClr val="lt1"/>
                          </a:solidFill>
                          <a:latin typeface="Arial Rounded MT Bold"/>
                        </a:defRPr>
                      </a:lvl5pPr>
                      <a:lvl6pPr marL="2286000" algn="l" defTabSz="914400" rtl="0" eaLnBrk="1" latinLnBrk="0" hangingPunct="1">
                        <a:defRPr sz="1800" b="1" kern="1200">
                          <a:solidFill>
                            <a:schemeClr val="lt1"/>
                          </a:solidFill>
                          <a:latin typeface="Arial Rounded MT Bold"/>
                        </a:defRPr>
                      </a:lvl6pPr>
                      <a:lvl7pPr marL="2743200" algn="l" defTabSz="914400" rtl="0" eaLnBrk="1" latinLnBrk="0" hangingPunct="1">
                        <a:defRPr sz="1800" b="1" kern="1200">
                          <a:solidFill>
                            <a:schemeClr val="lt1"/>
                          </a:solidFill>
                          <a:latin typeface="Arial Rounded MT Bold"/>
                        </a:defRPr>
                      </a:lvl7pPr>
                      <a:lvl8pPr marL="3200400" algn="l" defTabSz="914400" rtl="0" eaLnBrk="1" latinLnBrk="0" hangingPunct="1">
                        <a:defRPr sz="1800" b="1" kern="1200">
                          <a:solidFill>
                            <a:schemeClr val="lt1"/>
                          </a:solidFill>
                          <a:latin typeface="Arial Rounded MT Bold"/>
                        </a:defRPr>
                      </a:lvl8pPr>
                      <a:lvl9pPr marL="3657600" algn="l" defTabSz="914400" rtl="0" eaLnBrk="1" latinLnBrk="0" hangingPunct="1">
                        <a:defRPr sz="1800" b="1" kern="1200">
                          <a:solidFill>
                            <a:schemeClr val="lt1"/>
                          </a:solidFill>
                          <a:latin typeface="Arial Rounded MT Bold"/>
                        </a:defRPr>
                      </a:lvl9pPr>
                    </a:lstStyle>
                    <a:p>
                      <a:pPr lvl="0" algn="ctr">
                        <a:buNone/>
                      </a:pPr>
                      <a:r>
                        <a:rPr lang="en-AU" sz="2800" dirty="0">
                          <a:solidFill>
                            <a:sysClr val="windowText" lastClr="000000"/>
                          </a:solidFill>
                          <a:latin typeface="Arial"/>
                          <a:cs typeface="Arial"/>
                        </a:rPr>
                        <a:t>Example</a:t>
                      </a:r>
                      <a:endParaRPr lang="en-AU" sz="2800" dirty="0">
                        <a:solidFill>
                          <a:sysClr val="windowText" lastClr="000000"/>
                        </a:solidFill>
                        <a:latin typeface="Arial" pitchFamily="34" charset="0"/>
                        <a:cs typeface="Arial" pitchFamily="34" charset="0"/>
                      </a:endParaRPr>
                    </a:p>
                  </a:txBody>
                  <a:tcPr marT="45724" marB="45724">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p>
                      <a:pPr lvl="0" algn="ctr">
                        <a:buNone/>
                      </a:pPr>
                      <a:r>
                        <a:rPr lang="en-AU" sz="2800" b="1" dirty="0">
                          <a:solidFill>
                            <a:sysClr val="windowText" lastClr="000000"/>
                          </a:solidFill>
                          <a:latin typeface="Arial"/>
                          <a:cs typeface="Arial"/>
                        </a:rPr>
                        <a:t>Meaning</a:t>
                      </a:r>
                    </a:p>
                  </a:txBody>
                  <a:tcPr marT="45724" marB="45724">
                    <a:lnL w="12700">
                      <a:solidFill>
                        <a:srgbClr val="FFFFFF"/>
                      </a:solidFill>
                    </a:lnL>
                    <a:lnR w="12700">
                      <a:solidFill>
                        <a:srgbClr val="FFFFFF"/>
                      </a:solidFill>
                    </a:lnR>
                    <a:lnT w="12700">
                      <a:solidFill>
                        <a:srgbClr val="FFFFFF"/>
                      </a:solidFill>
                    </a:lnT>
                    <a:lnB w="38099">
                      <a:solidFill>
                        <a:srgbClr val="FFFFFF"/>
                      </a:solidFill>
                    </a:lnB>
                    <a:lnTlToBr w="0">
                      <a:noFill/>
                    </a:lnTlToBr>
                    <a:lnBlToTr w="0">
                      <a:noFill/>
                    </a:lnBlToTr>
                    <a:solidFill>
                      <a:srgbClr val="BBE0E3"/>
                    </a:solidFill>
                  </a:tcPr>
                </a:tc>
                <a:extLst>
                  <a:ext uri="{0D108BD9-81ED-4DB2-BD59-A6C34878D82A}">
                    <a16:rowId xmlns:a16="http://schemas.microsoft.com/office/drawing/2014/main" val="1451791617"/>
                  </a:ext>
                </a:extLst>
              </a:tr>
              <a:tr h="887505">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r>
                        <a:rPr lang="en-AU" sz="1800" b="1" err="1"/>
                        <a:t>Gastr</a:t>
                      </a:r>
                    </a:p>
                  </a:txBody>
                  <a:tcPr marT="45724" marB="45724">
                    <a:lnL w="12700" cmpd="sng">
                      <a:solidFill>
                        <a:srgbClr val="FFFFFF"/>
                      </a:solidFill>
                    </a:lnL>
                    <a:lnR w="12700" cmpd="sng">
                      <a:solidFill>
                        <a:srgbClr val="FFFFFF"/>
                      </a:solidFill>
                    </a:lnR>
                    <a:lnT w="38100" cmpd="sng">
                      <a:solidFill>
                        <a:srgbClr val="FFFFFF"/>
                      </a:solidFill>
                    </a:lnT>
                    <a:lnB w="381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r>
                        <a:rPr lang="en-AU" sz="1800" b="1" dirty="0"/>
                        <a:t>Stomach</a:t>
                      </a:r>
                    </a:p>
                  </a:txBody>
                  <a:tcPr marT="45724" marB="45724">
                    <a:lnL w="12700" cmpd="sng">
                      <a:solidFill>
                        <a:srgbClr val="FFFFFF"/>
                      </a:solidFill>
                    </a:lnL>
                    <a:lnR w="12700" cmpd="sng">
                      <a:solidFill>
                        <a:srgbClr val="FFFFFF"/>
                      </a:solidFill>
                    </a:lnR>
                    <a:lnT w="38100" cmpd="sng">
                      <a:solidFill>
                        <a:srgbClr val="FFFFFF"/>
                      </a:solidFill>
                    </a:lnT>
                    <a:lnB w="381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r>
                        <a:rPr lang="en-AU" sz="1800" b="1" dirty="0"/>
                        <a:t>Gastritis</a:t>
                      </a:r>
                    </a:p>
                  </a:txBody>
                  <a:tcPr marT="45724" marB="45724">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lvl="0">
                        <a:buNone/>
                      </a:pPr>
                      <a:r>
                        <a:rPr lang="en-AU" sz="1800" b="1" dirty="0"/>
                        <a:t>Inflammation of the stomach</a:t>
                      </a:r>
                    </a:p>
                  </a:txBody>
                  <a:tcPr marT="45724" marB="45724">
                    <a:lnL w="12700">
                      <a:solidFill>
                        <a:srgbClr val="FFFFFF"/>
                      </a:solidFill>
                    </a:lnL>
                    <a:lnR w="12700">
                      <a:solidFill>
                        <a:srgbClr val="FFFFFF"/>
                      </a:solidFill>
                    </a:lnR>
                    <a:lnT w="38099">
                      <a:solidFill>
                        <a:srgbClr val="FFFFFF"/>
                      </a:solidFill>
                    </a:lnT>
                    <a:lnB w="38099">
                      <a:solidFill>
                        <a:srgbClr val="FFFFFF"/>
                      </a:solidFill>
                    </a:lnB>
                    <a:lnTlToBr w="0">
                      <a:noFill/>
                    </a:lnTlToBr>
                    <a:lnBlToTr w="0">
                      <a:noFill/>
                    </a:lnBlToTr>
                    <a:solidFill>
                      <a:srgbClr val="BBE0E3">
                        <a:tint val="40000"/>
                      </a:srgbClr>
                    </a:solidFill>
                  </a:tcPr>
                </a:tc>
                <a:extLst>
                  <a:ext uri="{0D108BD9-81ED-4DB2-BD59-A6C34878D82A}">
                    <a16:rowId xmlns:a16="http://schemas.microsoft.com/office/drawing/2014/main" val="2476422207"/>
                  </a:ext>
                </a:extLst>
              </a:tr>
              <a:tr h="941294">
                <a:tc>
                  <a:txBody>
                    <a:bodyPr/>
                    <a:lstStyle/>
                    <a:p>
                      <a:pPr lvl="0">
                        <a:buNone/>
                      </a:pPr>
                      <a:r>
                        <a:rPr lang="en-AU" sz="1800" b="1" dirty="0"/>
                        <a:t>Cardi</a:t>
                      </a:r>
                      <a:endParaRPr lang="en-US" b="1"/>
                    </a:p>
                  </a:txBody>
                  <a:tcPr marT="45724" marB="45724">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38099" cap="flat" cmpd="sng" algn="ctr">
                      <a:solidFill>
                        <a:srgbClr val="FFFFFF"/>
                      </a:solidFill>
                      <a:prstDash val="solid"/>
                      <a:round/>
                      <a:headEnd type="none" w="med" len="med"/>
                      <a:tailEnd type="none" w="med" len="med"/>
                    </a:lnB>
                    <a:lnTlToBr w="0">
                      <a:noFill/>
                    </a:lnTlToBr>
                    <a:lnBlToTr w="0">
                      <a:noFill/>
                    </a:lnBlToTr>
                    <a:solidFill>
                      <a:srgbClr val="BBE0E3">
                        <a:tint val="40000"/>
                      </a:srgbClr>
                    </a:solidFill>
                  </a:tcPr>
                </a:tc>
                <a:tc>
                  <a:txBody>
                    <a:bodyPr/>
                    <a:lstStyle/>
                    <a:p>
                      <a:pPr lvl="0">
                        <a:buNone/>
                      </a:pPr>
                      <a:endParaRPr lang="en-AU" sz="1800" b="1" dirty="0"/>
                    </a:p>
                  </a:txBody>
                  <a:tcPr marT="45724" marB="45724">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38099">
                      <a:solidFill>
                        <a:srgbClr val="FFFFFF"/>
                      </a:solidFill>
                    </a:lnB>
                    <a:lnTlToBr w="0">
                      <a:noFill/>
                    </a:lnTlToBr>
                    <a:lnBlToTr w="0">
                      <a:noFill/>
                    </a:lnBlToTr>
                    <a:solidFill>
                      <a:srgbClr val="BBE0E3">
                        <a:tint val="40000"/>
                      </a:srgbClr>
                    </a:solidFill>
                  </a:tcPr>
                </a:tc>
                <a:tc>
                  <a:txBody>
                    <a:bodyPr/>
                    <a:lstStyle/>
                    <a:p>
                      <a:pPr lvl="0">
                        <a:buNone/>
                      </a:pPr>
                      <a:r>
                        <a:rPr lang="en-AU" sz="1800" b="1" dirty="0"/>
                        <a:t>Cardiology</a:t>
                      </a:r>
                    </a:p>
                  </a:txBody>
                  <a:tcPr marT="45724" marB="45724">
                    <a:lnL w="12700">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lnTlToBr w="0">
                      <a:noFill/>
                    </a:lnTlToBr>
                    <a:lnBlToTr w="0">
                      <a:noFill/>
                    </a:lnBlToTr>
                    <a:solidFill>
                      <a:srgbClr val="BBE0E3">
                        <a:tint val="40000"/>
                      </a:srgbClr>
                    </a:solidFill>
                  </a:tcPr>
                </a:tc>
                <a:tc>
                  <a:txBody>
                    <a:bodyPr/>
                    <a:lstStyle/>
                    <a:p>
                      <a:pPr lvl="0">
                        <a:buNone/>
                      </a:pPr>
                      <a:endParaRPr lang="en-AU" sz="1800" b="1" dirty="0"/>
                    </a:p>
                  </a:txBody>
                  <a:tcPr marT="45724" marB="45724">
                    <a:lnL w="12700">
                      <a:solidFill>
                        <a:srgbClr val="FFFFFF"/>
                      </a:solidFill>
                    </a:lnL>
                    <a:lnR w="12700">
                      <a:solidFill>
                        <a:srgbClr val="FFFFFF"/>
                      </a:solidFill>
                    </a:lnR>
                    <a:lnT w="38099">
                      <a:solidFill>
                        <a:srgbClr val="FFFFFF"/>
                      </a:solidFill>
                    </a:lnT>
                    <a:lnB w="38099">
                      <a:solidFill>
                        <a:srgbClr val="FFFFFF"/>
                      </a:solidFill>
                    </a:lnB>
                    <a:lnTlToBr w="0">
                      <a:noFill/>
                    </a:lnTlToBr>
                    <a:lnBlToTr w="0">
                      <a:noFill/>
                    </a:lnBlToTr>
                    <a:solidFill>
                      <a:srgbClr val="BBE0E3">
                        <a:tint val="40000"/>
                      </a:srgbClr>
                    </a:solidFill>
                  </a:tcPr>
                </a:tc>
                <a:extLst>
                  <a:ext uri="{0D108BD9-81ED-4DB2-BD59-A6C34878D82A}">
                    <a16:rowId xmlns:a16="http://schemas.microsoft.com/office/drawing/2014/main" val="1403400342"/>
                  </a:ext>
                </a:extLst>
              </a:tr>
              <a:tr h="1308847">
                <a:tc>
                  <a:txBody>
                    <a:bodyPr/>
                    <a:lstStyle/>
                    <a:p>
                      <a:pPr lvl="0">
                        <a:buNone/>
                      </a:pPr>
                      <a:r>
                        <a:rPr lang="en-AU" sz="1800" b="1" dirty="0"/>
                        <a:t>Pharynx</a:t>
                      </a:r>
                    </a:p>
                  </a:txBody>
                  <a:tcPr marT="45724" marB="45724">
                    <a:lnL w="12700">
                      <a:solidFill>
                        <a:srgbClr val="FFFFFF"/>
                      </a:solidFill>
                    </a:lnL>
                    <a:lnR w="12700">
                      <a:solidFill>
                        <a:srgbClr val="FFFFFF"/>
                      </a:solidFill>
                    </a:lnR>
                    <a:lnT w="38099">
                      <a:solidFill>
                        <a:srgbClr val="FFFFFF"/>
                      </a:solidFill>
                    </a:lnT>
                    <a:lnB w="38099">
                      <a:solidFill>
                        <a:srgbClr val="FFFFFF"/>
                      </a:solidFill>
                    </a:lnB>
                    <a:lnTlToBr w="0">
                      <a:noFill/>
                    </a:lnTlToBr>
                    <a:lnBlToTr w="0">
                      <a:noFill/>
                    </a:lnBlToTr>
                    <a:solidFill>
                      <a:srgbClr val="BBE0E3">
                        <a:tint val="40000"/>
                      </a:srgbClr>
                    </a:solidFill>
                  </a:tcPr>
                </a:tc>
                <a:tc>
                  <a:txBody>
                    <a:bodyPr/>
                    <a:lstStyle/>
                    <a:p>
                      <a:pPr lvl="0">
                        <a:buNone/>
                      </a:pPr>
                      <a:endParaRPr lang="en-AU" sz="1800" b="1" dirty="0"/>
                    </a:p>
                  </a:txBody>
                  <a:tcPr marT="45724" marB="45724">
                    <a:lnL w="12700">
                      <a:solidFill>
                        <a:srgbClr val="FFFFFF"/>
                      </a:solidFill>
                    </a:lnL>
                    <a:lnR w="12700">
                      <a:solidFill>
                        <a:srgbClr val="FFFFFF"/>
                      </a:solidFill>
                    </a:lnR>
                    <a:lnT w="38099">
                      <a:solidFill>
                        <a:srgbClr val="FFFFFF"/>
                      </a:solidFill>
                    </a:lnT>
                    <a:lnB w="12700">
                      <a:solidFill>
                        <a:srgbClr val="FFFFFF"/>
                      </a:solidFill>
                    </a:lnB>
                    <a:lnTlToBr w="0">
                      <a:noFill/>
                    </a:lnTlToBr>
                    <a:lnBlToTr w="0">
                      <a:noFill/>
                    </a:lnBlToTr>
                    <a:solidFill>
                      <a:srgbClr val="BBE0E3">
                        <a:tint val="40000"/>
                      </a:srgbClr>
                    </a:solidFill>
                  </a:tcPr>
                </a:tc>
                <a:tc>
                  <a:txBody>
                    <a:bodyPr/>
                    <a:lstStyle/>
                    <a:p>
                      <a:pPr lvl="0">
                        <a:buNone/>
                      </a:pPr>
                      <a:r>
                        <a:rPr lang="en-AU" sz="1800" b="1" dirty="0"/>
                        <a:t>Pharyngeal</a:t>
                      </a:r>
                    </a:p>
                  </a:txBody>
                  <a:tcPr marT="45724" marB="45724">
                    <a:lnL w="12700">
                      <a:solidFill>
                        <a:srgbClr val="FFFFFF"/>
                      </a:solidFill>
                    </a:lnL>
                    <a:lnR w="12700" cap="flat" cmpd="sng" algn="ctr">
                      <a:solidFill>
                        <a:srgbClr val="FFFFFF"/>
                      </a:solidFill>
                      <a:prstDash val="solid"/>
                      <a:round/>
                      <a:headEnd type="none" w="med" len="med"/>
                      <a:tailEnd type="none" w="med" len="med"/>
                    </a:lnR>
                    <a:lnT w="38099">
                      <a:solidFill>
                        <a:srgbClr val="FFFFFF"/>
                      </a:solidFill>
                    </a:lnT>
                    <a:lnB w="12700">
                      <a:solidFill>
                        <a:srgbClr val="FFFFFF"/>
                      </a:solidFill>
                    </a:lnB>
                    <a:lnTlToBr w="0">
                      <a:noFill/>
                    </a:lnTlToBr>
                    <a:lnBlToTr w="0">
                      <a:noFill/>
                    </a:lnBlToTr>
                    <a:solidFill>
                      <a:srgbClr val="BBE0E3">
                        <a:tint val="40000"/>
                      </a:srgbClr>
                    </a:solidFill>
                  </a:tcPr>
                </a:tc>
                <a:tc>
                  <a:txBody>
                    <a:bodyPr/>
                    <a:lstStyle/>
                    <a:p>
                      <a:pPr lvl="0">
                        <a:buNone/>
                      </a:pPr>
                      <a:r>
                        <a:rPr lang="en-AU" sz="1800" b="1" dirty="0"/>
                        <a:t>Relating to the throat or pharynx </a:t>
                      </a:r>
                    </a:p>
                  </a:txBody>
                  <a:tcPr marT="45724" marB="45724">
                    <a:lnL w="12700">
                      <a:solidFill>
                        <a:srgbClr val="FFFFFF"/>
                      </a:solidFill>
                    </a:lnL>
                    <a:lnR w="12700">
                      <a:solidFill>
                        <a:srgbClr val="FFFFFF"/>
                      </a:solidFill>
                    </a:lnR>
                    <a:lnT w="38099">
                      <a:solidFill>
                        <a:srgbClr val="FFFFFF"/>
                      </a:solidFill>
                    </a:lnT>
                    <a:lnB w="12700">
                      <a:solidFill>
                        <a:srgbClr val="FFFFFF"/>
                      </a:solidFill>
                    </a:lnB>
                    <a:lnTlToBr w="0">
                      <a:noFill/>
                    </a:lnTlToBr>
                    <a:lnBlToTr w="0">
                      <a:noFill/>
                    </a:lnBlToTr>
                    <a:solidFill>
                      <a:srgbClr val="BBE0E3">
                        <a:tint val="40000"/>
                      </a:srgbClr>
                    </a:solidFill>
                  </a:tcPr>
                </a:tc>
                <a:extLst>
                  <a:ext uri="{0D108BD9-81ED-4DB2-BD59-A6C34878D82A}">
                    <a16:rowId xmlns:a16="http://schemas.microsoft.com/office/drawing/2014/main" val="3965868423"/>
                  </a:ext>
                </a:extLst>
              </a:tr>
            </a:tbl>
          </a:graphicData>
        </a:graphic>
      </p:graphicFrame>
    </p:spTree>
    <p:extLst>
      <p:ext uri="{BB962C8B-B14F-4D97-AF65-F5344CB8AC3E}">
        <p14:creationId xmlns:p14="http://schemas.microsoft.com/office/powerpoint/2010/main" val="163974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F08C9-BDC5-EB09-AFEF-3C98C1CFE7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4D66286-B0B7-0CE3-C52B-F8BFD8D5A4AF}"/>
              </a:ext>
            </a:extLst>
          </p:cNvPr>
          <p:cNvSpPr>
            <a:spLocks noGrp="1"/>
          </p:cNvSpPr>
          <p:nvPr>
            <p:ph type="title"/>
          </p:nvPr>
        </p:nvSpPr>
        <p:spPr>
          <a:xfrm>
            <a:off x="503633" y="728663"/>
            <a:ext cx="6679510" cy="720000"/>
          </a:xfrm>
        </p:spPr>
        <p:txBody>
          <a:bodyPr/>
          <a:lstStyle/>
          <a:p>
            <a:r>
              <a:rPr lang="en-US" sz="2800" dirty="0"/>
              <a:t>Prefix</a:t>
            </a:r>
            <a:endParaRPr lang="en-US" dirty="0"/>
          </a:p>
        </p:txBody>
      </p:sp>
      <p:sp>
        <p:nvSpPr>
          <p:cNvPr id="3" name="TextBox 2">
            <a:extLst>
              <a:ext uri="{FF2B5EF4-FFF2-40B4-BE49-F238E27FC236}">
                <a16:creationId xmlns:a16="http://schemas.microsoft.com/office/drawing/2014/main" id="{F18660E5-CBEE-DC02-A4E6-8D05D084797B}"/>
              </a:ext>
            </a:extLst>
          </p:cNvPr>
          <p:cNvSpPr txBox="1"/>
          <p:nvPr/>
        </p:nvSpPr>
        <p:spPr>
          <a:xfrm>
            <a:off x="460772" y="2004179"/>
            <a:ext cx="10612040" cy="3416320"/>
          </a:xfrm>
          <a:prstGeom prst="rect">
            <a:avLst/>
          </a:prstGeom>
          <a:noFill/>
        </p:spPr>
        <p:txBody>
          <a:bodyPr wrap="square">
            <a:spAutoFit/>
          </a:bodyPr>
          <a:lstStyle/>
          <a:p>
            <a:r>
              <a:rPr lang="en-US" sz="2400" dirty="0"/>
              <a:t>A PREFIX “pre” means to </a:t>
            </a:r>
            <a:r>
              <a:rPr lang="en-US" sz="2400" u="sng" dirty="0"/>
              <a:t>precede or come before</a:t>
            </a:r>
            <a:r>
              <a:rPr lang="en-US" sz="2400" dirty="0"/>
              <a:t> and is always located at the </a:t>
            </a:r>
            <a:r>
              <a:rPr lang="en-US" sz="2400" u="sng" dirty="0"/>
              <a:t>beginning of a word</a:t>
            </a:r>
            <a:r>
              <a:rPr lang="en-US" sz="2400" dirty="0"/>
              <a:t>.  </a:t>
            </a:r>
          </a:p>
          <a:p>
            <a:endParaRPr lang="en-US" sz="2400" dirty="0"/>
          </a:p>
          <a:p>
            <a:r>
              <a:rPr lang="en-US" sz="2400" dirty="0"/>
              <a:t>It usually, but not always, indicates:</a:t>
            </a:r>
          </a:p>
          <a:p>
            <a:endParaRPr lang="en-US" sz="2400" dirty="0"/>
          </a:p>
          <a:p>
            <a:pPr marL="342900" indent="-342900">
              <a:buFont typeface="Arial" panose="020B0604020202020204" pitchFamily="34" charset="0"/>
              <a:buChar char="•"/>
            </a:pPr>
            <a:r>
              <a:rPr lang="en-US" sz="2400" dirty="0"/>
              <a:t>location</a:t>
            </a:r>
          </a:p>
          <a:p>
            <a:pPr marL="342900" indent="-342900">
              <a:buFont typeface="Arial" panose="020B0604020202020204" pitchFamily="34" charset="0"/>
              <a:buChar char="•"/>
            </a:pPr>
            <a:r>
              <a:rPr lang="en-US" sz="2400" dirty="0"/>
              <a:t>time</a:t>
            </a:r>
          </a:p>
          <a:p>
            <a:pPr marL="342900" indent="-342900">
              <a:buFont typeface="Arial" panose="020B0604020202020204" pitchFamily="34" charset="0"/>
              <a:buChar char="•"/>
            </a:pPr>
            <a:r>
              <a:rPr lang="en-US" sz="2400" dirty="0"/>
              <a:t>number </a:t>
            </a:r>
          </a:p>
          <a:p>
            <a:pPr marL="342900" indent="-342900">
              <a:buFont typeface="Arial" panose="020B0604020202020204" pitchFamily="34" charset="0"/>
              <a:buChar char="•"/>
            </a:pPr>
            <a:r>
              <a:rPr lang="en-US" sz="2400" dirty="0"/>
              <a:t>status</a:t>
            </a:r>
          </a:p>
        </p:txBody>
      </p:sp>
    </p:spTree>
    <p:extLst>
      <p:ext uri="{BB962C8B-B14F-4D97-AF65-F5344CB8AC3E}">
        <p14:creationId xmlns:p14="http://schemas.microsoft.com/office/powerpoint/2010/main" val="328093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95004-9146-96B1-4DDF-86C0B13E9BE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D12A5B8-7992-3ADA-1EFA-23EE9525E66C}"/>
              </a:ext>
            </a:extLst>
          </p:cNvPr>
          <p:cNvPicPr>
            <a:picLocks noChangeAspect="1"/>
          </p:cNvPicPr>
          <p:nvPr/>
        </p:nvPicPr>
        <p:blipFill>
          <a:blip r:embed="rId2"/>
          <a:stretch>
            <a:fillRect/>
          </a:stretch>
        </p:blipFill>
        <p:spPr>
          <a:xfrm>
            <a:off x="1188288" y="1248119"/>
            <a:ext cx="7869110" cy="5055918"/>
          </a:xfrm>
          <a:prstGeom prst="rect">
            <a:avLst/>
          </a:prstGeom>
        </p:spPr>
      </p:pic>
    </p:spTree>
    <p:extLst>
      <p:ext uri="{BB962C8B-B14F-4D97-AF65-F5344CB8AC3E}">
        <p14:creationId xmlns:p14="http://schemas.microsoft.com/office/powerpoint/2010/main" val="216799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63452-D14F-3CEE-42A0-E9C7C091AD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2328C9-0A1C-EA63-B0AF-3CE3B833A213}"/>
              </a:ext>
            </a:extLst>
          </p:cNvPr>
          <p:cNvSpPr>
            <a:spLocks noGrp="1"/>
          </p:cNvSpPr>
          <p:nvPr>
            <p:ph type="title"/>
          </p:nvPr>
        </p:nvSpPr>
        <p:spPr>
          <a:xfrm>
            <a:off x="460772" y="717501"/>
            <a:ext cx="7925992" cy="720000"/>
          </a:xfrm>
        </p:spPr>
        <p:txBody>
          <a:bodyPr/>
          <a:lstStyle/>
          <a:p>
            <a:r>
              <a:rPr lang="en-US" sz="2800" dirty="0"/>
              <a:t>Activity – </a:t>
            </a:r>
            <a:r>
              <a:rPr lang="en-US" dirty="0"/>
              <a:t>3 </a:t>
            </a:r>
            <a:br>
              <a:rPr lang="en-US" sz="2800" dirty="0"/>
            </a:br>
            <a:r>
              <a:rPr lang="en-US" sz="2800" dirty="0"/>
              <a:t>Complete the table below using your glossary</a:t>
            </a:r>
          </a:p>
        </p:txBody>
      </p:sp>
      <p:graphicFrame>
        <p:nvGraphicFramePr>
          <p:cNvPr id="4" name="Table 3">
            <a:extLst>
              <a:ext uri="{FF2B5EF4-FFF2-40B4-BE49-F238E27FC236}">
                <a16:creationId xmlns:a16="http://schemas.microsoft.com/office/drawing/2014/main" id="{B73465E7-E160-7EA0-FB79-1E46EC2F6FBA}"/>
              </a:ext>
            </a:extLst>
          </p:cNvPr>
          <p:cNvGraphicFramePr>
            <a:graphicFrameLocks noGrp="1"/>
          </p:cNvGraphicFramePr>
          <p:nvPr>
            <p:extLst>
              <p:ext uri="{D42A27DB-BD31-4B8C-83A1-F6EECF244321}">
                <p14:modId xmlns:p14="http://schemas.microsoft.com/office/powerpoint/2010/main" val="1718484609"/>
              </p:ext>
            </p:extLst>
          </p:nvPr>
        </p:nvGraphicFramePr>
        <p:xfrm>
          <a:off x="1718495" y="1716820"/>
          <a:ext cx="7568802" cy="4498133"/>
        </p:xfrm>
        <a:graphic>
          <a:graphicData uri="http://schemas.openxmlformats.org/drawingml/2006/table">
            <a:tbl>
              <a:tblPr firstRow="1" bandRow="1"/>
              <a:tblGrid>
                <a:gridCol w="2522934">
                  <a:extLst>
                    <a:ext uri="{9D8B030D-6E8A-4147-A177-3AD203B41FA5}">
                      <a16:colId xmlns:a16="http://schemas.microsoft.com/office/drawing/2014/main" val="2106065169"/>
                    </a:ext>
                  </a:extLst>
                </a:gridCol>
                <a:gridCol w="2522934">
                  <a:extLst>
                    <a:ext uri="{9D8B030D-6E8A-4147-A177-3AD203B41FA5}">
                      <a16:colId xmlns:a16="http://schemas.microsoft.com/office/drawing/2014/main" val="3411705660"/>
                    </a:ext>
                  </a:extLst>
                </a:gridCol>
                <a:gridCol w="2522934">
                  <a:extLst>
                    <a:ext uri="{9D8B030D-6E8A-4147-A177-3AD203B41FA5}">
                      <a16:colId xmlns:a16="http://schemas.microsoft.com/office/drawing/2014/main" val="2525327664"/>
                    </a:ext>
                  </a:extLst>
                </a:gridCol>
              </a:tblGrid>
              <a:tr h="1360487">
                <a:tc>
                  <a:txBody>
                    <a:bodyPr/>
                    <a:lstStyle/>
                    <a:p>
                      <a:pPr lvl="0" algn="ctr">
                        <a:buNone/>
                      </a:pPr>
                      <a:r>
                        <a:rPr lang="en-AU" sz="2800" b="1" dirty="0">
                          <a:solidFill>
                            <a:sysClr val="windowText" lastClr="000000"/>
                          </a:solidFill>
                          <a:latin typeface="Arial"/>
                          <a:cs typeface="Arial"/>
                        </a:rPr>
                        <a:t>Word root</a:t>
                      </a:r>
                    </a:p>
                  </a:txBody>
                  <a:tcPr marT="45724" marB="45724">
                    <a:lnL w="12700">
                      <a:solidFill>
                        <a:srgbClr val="FFFFFF"/>
                      </a:solidFill>
                    </a:lnL>
                    <a:lnR w="12700">
                      <a:solidFill>
                        <a:srgbClr val="FFFFFF"/>
                      </a:solidFill>
                    </a:lnR>
                    <a:lnT w="12700">
                      <a:solidFill>
                        <a:srgbClr val="FFFFFF"/>
                      </a:solidFill>
                    </a:lnT>
                    <a:lnB w="38099">
                      <a:solidFill>
                        <a:srgbClr val="FFFFFF"/>
                      </a:solidFill>
                    </a:lnB>
                    <a:lnTlToBr w="0">
                      <a:noFill/>
                    </a:lnTlToBr>
                    <a:lnBlToTr w="0">
                      <a:noFill/>
                    </a:lnBlToTr>
                    <a:solidFill>
                      <a:srgbClr val="BBE0E3"/>
                    </a:solidFill>
                  </a:tcPr>
                </a:tc>
                <a:tc>
                  <a:txBody>
                    <a:bodyPr/>
                    <a:lstStyle/>
                    <a:p>
                      <a:pPr lvl="0" algn="ctr">
                        <a:buNone/>
                      </a:pPr>
                      <a:r>
                        <a:rPr lang="en-AU" sz="2800" b="1" dirty="0">
                          <a:solidFill>
                            <a:sysClr val="windowText" lastClr="000000"/>
                          </a:solidFill>
                          <a:latin typeface="Arial"/>
                          <a:cs typeface="Arial"/>
                        </a:rPr>
                        <a:t>Prefix</a:t>
                      </a:r>
                    </a:p>
                  </a:txBody>
                  <a:tcPr marT="45724" marB="45724">
                    <a:lnL w="12700">
                      <a:solidFill>
                        <a:srgbClr val="FFFFFF"/>
                      </a:solidFill>
                    </a:lnL>
                    <a:lnR w="12700">
                      <a:solidFill>
                        <a:srgbClr val="FFFFFF"/>
                      </a:solidFill>
                    </a:lnR>
                    <a:lnT w="12700">
                      <a:solidFill>
                        <a:srgbClr val="FFFFFF"/>
                      </a:solidFill>
                    </a:lnT>
                    <a:lnB w="38099">
                      <a:solidFill>
                        <a:srgbClr val="FFFFFF"/>
                      </a:solidFill>
                    </a:lnB>
                    <a:lnTlToBr w="0">
                      <a:noFill/>
                    </a:lnTlToBr>
                    <a:lnBlToTr w="0">
                      <a:noFill/>
                    </a:lnBlToTr>
                    <a:solidFill>
                      <a:srgbClr val="BBE0E3"/>
                    </a:solidFill>
                  </a:tcPr>
                </a:tc>
                <a:tc>
                  <a:txBody>
                    <a:bodyPr/>
                    <a:lstStyle/>
                    <a:p>
                      <a:pPr lvl="0" algn="ctr">
                        <a:buNone/>
                      </a:pPr>
                      <a:r>
                        <a:rPr lang="en-AU" sz="2800" b="1" dirty="0">
                          <a:solidFill>
                            <a:sysClr val="windowText" lastClr="000000"/>
                          </a:solidFill>
                          <a:latin typeface="Arial"/>
                          <a:cs typeface="Arial"/>
                        </a:rPr>
                        <a:t>Prefix meaning</a:t>
                      </a:r>
                      <a:endParaRPr lang="en-US" b="1"/>
                    </a:p>
                  </a:txBody>
                  <a:tcPr marT="45724" marB="45724">
                    <a:lnL w="12700">
                      <a:solidFill>
                        <a:srgbClr val="FFFFFF"/>
                      </a:solidFill>
                    </a:lnL>
                    <a:lnR w="12700">
                      <a:solidFill>
                        <a:srgbClr val="FFFFFF"/>
                      </a:solidFill>
                    </a:lnR>
                    <a:lnT w="12700">
                      <a:solidFill>
                        <a:srgbClr val="FFFFFF"/>
                      </a:solidFill>
                    </a:lnT>
                    <a:lnB w="38099">
                      <a:solidFill>
                        <a:srgbClr val="FFFFFF"/>
                      </a:solidFill>
                    </a:lnB>
                    <a:lnTlToBr w="0">
                      <a:noFill/>
                    </a:lnTlToBr>
                    <a:lnBlToTr w="0">
                      <a:noFill/>
                    </a:lnBlToTr>
                    <a:solidFill>
                      <a:srgbClr val="BBE0E3"/>
                    </a:solidFill>
                  </a:tcPr>
                </a:tc>
                <a:extLst>
                  <a:ext uri="{0D108BD9-81ED-4DB2-BD59-A6C34878D82A}">
                    <a16:rowId xmlns:a16="http://schemas.microsoft.com/office/drawing/2014/main" val="1451791617"/>
                  </a:ext>
                </a:extLst>
              </a:tr>
              <a:tr h="887505">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r>
                        <a:rPr lang="en-AU" sz="1800" b="1" dirty="0"/>
                        <a:t>Epidural</a:t>
                      </a:r>
                      <a:endParaRPr lang="en-AU" sz="1800" b="1" dirty="0" err="1"/>
                    </a:p>
                  </a:txBody>
                  <a:tcPr marT="45724" marB="45724">
                    <a:lnL w="12700" cmpd="sng">
                      <a:solidFill>
                        <a:srgbClr val="FFFFFF"/>
                      </a:solidFill>
                    </a:lnL>
                    <a:lnR w="12700" cap="flat" cmpd="sng" algn="ctr">
                      <a:solidFill>
                        <a:srgbClr val="FFFFFF"/>
                      </a:solidFill>
                      <a:prstDash val="solid"/>
                      <a:round/>
                      <a:headEnd type="none" w="med" len="med"/>
                      <a:tailEnd type="none" w="med" len="med"/>
                    </a:lnR>
                    <a:lnT w="38099"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r>
                        <a:rPr lang="en-AU" sz="1800" b="1" dirty="0"/>
                        <a:t>Epi</a:t>
                      </a: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099"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endParaRPr lang="en-AU" sz="1800" b="1" dirty="0"/>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099"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2476422207"/>
                  </a:ext>
                </a:extLst>
              </a:tr>
              <a:tr h="941294">
                <a:tc>
                  <a:txBody>
                    <a:bodyPr/>
                    <a:lstStyle/>
                    <a:p>
                      <a:pPr lvl="0">
                        <a:buNone/>
                      </a:pPr>
                      <a:r>
                        <a:rPr lang="en-AU" sz="1800" b="1" err="1"/>
                        <a:t>Transgastric</a:t>
                      </a:r>
                    </a:p>
                  </a:txBody>
                  <a:tcPr marT="45724" marB="45724">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38099" cap="flat" cmpd="sng" algn="ctr">
                      <a:solidFill>
                        <a:srgbClr val="FFFFFF"/>
                      </a:solidFill>
                      <a:prstDash val="solid"/>
                      <a:round/>
                      <a:headEnd type="none" w="med" len="med"/>
                      <a:tailEnd type="none" w="med" len="med"/>
                    </a:lnB>
                    <a:lnTlToBr w="0">
                      <a:noFill/>
                    </a:lnTlToBr>
                    <a:lnBlToTr w="0">
                      <a:noFill/>
                    </a:lnBlToTr>
                    <a:solidFill>
                      <a:srgbClr val="BBE0E3">
                        <a:tint val="40000"/>
                      </a:srgbClr>
                    </a:solidFill>
                  </a:tcPr>
                </a:tc>
                <a:tc>
                  <a:txBody>
                    <a:bodyPr/>
                    <a:lstStyle/>
                    <a:p>
                      <a:pPr lvl="0">
                        <a:buNone/>
                      </a:pPr>
                      <a:endParaRPr lang="en-AU" sz="1800" b="1" dirty="0"/>
                    </a:p>
                  </a:txBody>
                  <a:tcPr marT="45724" marB="45724">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38099">
                      <a:solidFill>
                        <a:srgbClr val="FFFFFF"/>
                      </a:solidFill>
                    </a:lnB>
                    <a:lnTlToBr w="0">
                      <a:noFill/>
                    </a:lnTlToBr>
                    <a:lnBlToTr w="0">
                      <a:noFill/>
                    </a:lnBlToTr>
                    <a:solidFill>
                      <a:srgbClr val="BBE0E3">
                        <a:tint val="40000"/>
                      </a:srgbClr>
                    </a:solidFill>
                  </a:tcPr>
                </a:tc>
                <a:tc>
                  <a:txBody>
                    <a:bodyPr/>
                    <a:lstStyle/>
                    <a:p>
                      <a:pPr lvl="0">
                        <a:buNone/>
                      </a:pPr>
                      <a:endParaRPr lang="en-AU" sz="1800" b="1" dirty="0"/>
                    </a:p>
                  </a:txBody>
                  <a:tcPr marT="45724" marB="45724">
                    <a:lnL w="12700">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lnTlToBr w="0">
                      <a:noFill/>
                    </a:lnTlToBr>
                    <a:lnBlToTr w="0">
                      <a:noFill/>
                    </a:lnBlToTr>
                    <a:solidFill>
                      <a:srgbClr val="BBE0E3">
                        <a:tint val="40000"/>
                      </a:srgbClr>
                    </a:solidFill>
                  </a:tcPr>
                </a:tc>
                <a:extLst>
                  <a:ext uri="{0D108BD9-81ED-4DB2-BD59-A6C34878D82A}">
                    <a16:rowId xmlns:a16="http://schemas.microsoft.com/office/drawing/2014/main" val="1403400342"/>
                  </a:ext>
                </a:extLst>
              </a:tr>
              <a:tr h="1308847">
                <a:tc>
                  <a:txBody>
                    <a:bodyPr/>
                    <a:lstStyle/>
                    <a:p>
                      <a:pPr lvl="0">
                        <a:buNone/>
                      </a:pPr>
                      <a:r>
                        <a:rPr lang="en-AU" sz="1800" b="1" dirty="0"/>
                        <a:t>Endodontic</a:t>
                      </a:r>
                    </a:p>
                  </a:txBody>
                  <a:tcPr marT="45724" marB="45724">
                    <a:lnL w="12700">
                      <a:solidFill>
                        <a:srgbClr val="FFFFFF"/>
                      </a:solidFill>
                    </a:lnL>
                    <a:lnR w="12700">
                      <a:solidFill>
                        <a:srgbClr val="FFFFFF"/>
                      </a:solidFill>
                    </a:lnR>
                    <a:lnT w="38099">
                      <a:solidFill>
                        <a:srgbClr val="FFFFFF"/>
                      </a:solidFill>
                    </a:lnT>
                    <a:lnB w="38099">
                      <a:solidFill>
                        <a:srgbClr val="FFFFFF"/>
                      </a:solidFill>
                    </a:lnB>
                    <a:lnTlToBr w="0">
                      <a:noFill/>
                    </a:lnTlToBr>
                    <a:lnBlToTr w="0">
                      <a:noFill/>
                    </a:lnBlToTr>
                    <a:solidFill>
                      <a:srgbClr val="BBE0E3">
                        <a:tint val="40000"/>
                      </a:srgbClr>
                    </a:solidFill>
                  </a:tcPr>
                </a:tc>
                <a:tc>
                  <a:txBody>
                    <a:bodyPr/>
                    <a:lstStyle/>
                    <a:p>
                      <a:pPr lvl="0">
                        <a:buNone/>
                      </a:pPr>
                      <a:endParaRPr lang="en-AU" sz="1800" b="1" dirty="0"/>
                    </a:p>
                  </a:txBody>
                  <a:tcPr marT="45724" marB="45724">
                    <a:lnL w="12700">
                      <a:solidFill>
                        <a:srgbClr val="FFFFFF"/>
                      </a:solidFill>
                    </a:lnL>
                    <a:lnR w="12700">
                      <a:solidFill>
                        <a:srgbClr val="FFFFFF"/>
                      </a:solidFill>
                    </a:lnR>
                    <a:lnT w="38099">
                      <a:solidFill>
                        <a:srgbClr val="FFFFFF"/>
                      </a:solidFill>
                    </a:lnT>
                    <a:lnB w="12700">
                      <a:solidFill>
                        <a:srgbClr val="FFFFFF"/>
                      </a:solidFill>
                    </a:lnB>
                    <a:lnTlToBr w="0">
                      <a:noFill/>
                    </a:lnTlToBr>
                    <a:lnBlToTr w="0">
                      <a:noFill/>
                    </a:lnBlToTr>
                    <a:solidFill>
                      <a:srgbClr val="BBE0E3">
                        <a:tint val="40000"/>
                      </a:srgbClr>
                    </a:solidFill>
                  </a:tcPr>
                </a:tc>
                <a:tc>
                  <a:txBody>
                    <a:bodyPr/>
                    <a:lstStyle/>
                    <a:p>
                      <a:pPr lvl="0">
                        <a:buNone/>
                      </a:pPr>
                      <a:r>
                        <a:rPr lang="en-AU" sz="1800" b="1" dirty="0"/>
                        <a:t>In/inside</a:t>
                      </a:r>
                    </a:p>
                  </a:txBody>
                  <a:tcPr marT="45724" marB="45724">
                    <a:lnL w="12700">
                      <a:solidFill>
                        <a:srgbClr val="FFFFFF"/>
                      </a:solidFill>
                    </a:lnL>
                    <a:lnR w="12700" cap="flat" cmpd="sng" algn="ctr">
                      <a:solidFill>
                        <a:srgbClr val="FFFFFF"/>
                      </a:solidFill>
                      <a:prstDash val="solid"/>
                      <a:round/>
                      <a:headEnd type="none" w="med" len="med"/>
                      <a:tailEnd type="none" w="med" len="med"/>
                    </a:lnR>
                    <a:lnT w="38099">
                      <a:solidFill>
                        <a:srgbClr val="FFFFFF"/>
                      </a:solidFill>
                    </a:lnT>
                    <a:lnB w="12700">
                      <a:solidFill>
                        <a:srgbClr val="FFFFFF"/>
                      </a:solidFill>
                    </a:lnB>
                    <a:lnTlToBr w="0">
                      <a:noFill/>
                    </a:lnTlToBr>
                    <a:lnBlToTr w="0">
                      <a:noFill/>
                    </a:lnBlToTr>
                    <a:solidFill>
                      <a:srgbClr val="BBE0E3">
                        <a:tint val="40000"/>
                      </a:srgbClr>
                    </a:solidFill>
                  </a:tcPr>
                </a:tc>
                <a:extLst>
                  <a:ext uri="{0D108BD9-81ED-4DB2-BD59-A6C34878D82A}">
                    <a16:rowId xmlns:a16="http://schemas.microsoft.com/office/drawing/2014/main" val="3965868423"/>
                  </a:ext>
                </a:extLst>
              </a:tr>
            </a:tbl>
          </a:graphicData>
        </a:graphic>
      </p:graphicFrame>
    </p:spTree>
    <p:extLst>
      <p:ext uri="{BB962C8B-B14F-4D97-AF65-F5344CB8AC3E}">
        <p14:creationId xmlns:p14="http://schemas.microsoft.com/office/powerpoint/2010/main" val="400171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6935-8C9D-49B6-2574-8B867B138E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E5DE9A-0F12-CFEB-BFBE-6652E9A326D8}"/>
              </a:ext>
            </a:extLst>
          </p:cNvPr>
          <p:cNvSpPr>
            <a:spLocks noGrp="1"/>
          </p:cNvSpPr>
          <p:nvPr>
            <p:ph type="title"/>
          </p:nvPr>
        </p:nvSpPr>
        <p:spPr>
          <a:xfrm>
            <a:off x="503633" y="728663"/>
            <a:ext cx="6679510" cy="720000"/>
          </a:xfrm>
        </p:spPr>
        <p:txBody>
          <a:bodyPr/>
          <a:lstStyle/>
          <a:p>
            <a:r>
              <a:rPr lang="en-US" sz="2800" dirty="0"/>
              <a:t>Suffix</a:t>
            </a:r>
            <a:endParaRPr lang="en-US" dirty="0"/>
          </a:p>
        </p:txBody>
      </p:sp>
      <p:sp>
        <p:nvSpPr>
          <p:cNvPr id="3" name="TextBox 2">
            <a:extLst>
              <a:ext uri="{FF2B5EF4-FFF2-40B4-BE49-F238E27FC236}">
                <a16:creationId xmlns:a16="http://schemas.microsoft.com/office/drawing/2014/main" id="{1713C62F-9025-7C73-1DDE-3A8E24EF85DF}"/>
              </a:ext>
            </a:extLst>
          </p:cNvPr>
          <p:cNvSpPr txBox="1"/>
          <p:nvPr/>
        </p:nvSpPr>
        <p:spPr>
          <a:xfrm>
            <a:off x="460772" y="2004179"/>
            <a:ext cx="10612040" cy="3416320"/>
          </a:xfrm>
          <a:prstGeom prst="rect">
            <a:avLst/>
          </a:prstGeom>
          <a:noFill/>
        </p:spPr>
        <p:txBody>
          <a:bodyPr wrap="square">
            <a:spAutoFit/>
          </a:bodyPr>
          <a:lstStyle/>
          <a:p>
            <a:r>
              <a:rPr lang="en-US" sz="2400" dirty="0"/>
              <a:t>The SUFFIX is the </a:t>
            </a:r>
            <a:r>
              <a:rPr lang="en-US" sz="2400" u="sng" dirty="0"/>
              <a:t>ending of the word </a:t>
            </a:r>
            <a:r>
              <a:rPr lang="en-US" sz="2400" dirty="0"/>
              <a:t>and modifies or changes the meaning. </a:t>
            </a:r>
          </a:p>
          <a:p>
            <a:endParaRPr lang="en-US" sz="2400" dirty="0"/>
          </a:p>
          <a:p>
            <a:r>
              <a:rPr lang="en-US" sz="2400" dirty="0"/>
              <a:t>It usually, but not always indicates: </a:t>
            </a:r>
          </a:p>
          <a:p>
            <a:endParaRPr lang="en-US" sz="2400" dirty="0"/>
          </a:p>
          <a:p>
            <a:pPr marL="342900" indent="-342900">
              <a:buFont typeface="Arial" panose="020B0604020202020204" pitchFamily="34" charset="0"/>
              <a:buChar char="•"/>
            </a:pPr>
            <a:r>
              <a:rPr lang="en-US" sz="2400" dirty="0"/>
              <a:t>The procedure</a:t>
            </a:r>
          </a:p>
          <a:p>
            <a:pPr marL="342900" indent="-342900">
              <a:buFont typeface="Arial" panose="020B0604020202020204" pitchFamily="34" charset="0"/>
              <a:buChar char="•"/>
            </a:pPr>
            <a:r>
              <a:rPr lang="en-US" sz="2400" dirty="0"/>
              <a:t>condition </a:t>
            </a:r>
          </a:p>
          <a:p>
            <a:pPr marL="342900" indent="-342900">
              <a:buFont typeface="Arial" panose="020B0604020202020204" pitchFamily="34" charset="0"/>
              <a:buChar char="•"/>
            </a:pPr>
            <a:r>
              <a:rPr lang="en-US" sz="2400" dirty="0"/>
              <a:t>disorder </a:t>
            </a:r>
          </a:p>
          <a:p>
            <a:pPr marL="342900" indent="-342900">
              <a:buFont typeface="Arial" panose="020B0604020202020204" pitchFamily="34" charset="0"/>
              <a:buChar char="•"/>
            </a:pPr>
            <a:r>
              <a:rPr lang="en-US" sz="2400" dirty="0"/>
              <a:t>disease</a:t>
            </a:r>
          </a:p>
          <a:p>
            <a:pPr marL="342900" indent="-342900">
              <a:buFont typeface="Arial" panose="020B0604020202020204" pitchFamily="34" charset="0"/>
              <a:buChar char="•"/>
            </a:pPr>
            <a:r>
              <a:rPr lang="en-US" sz="2400" dirty="0"/>
              <a:t>specialists of that field </a:t>
            </a:r>
          </a:p>
        </p:txBody>
      </p:sp>
    </p:spTree>
    <p:extLst>
      <p:ext uri="{BB962C8B-B14F-4D97-AF65-F5344CB8AC3E}">
        <p14:creationId xmlns:p14="http://schemas.microsoft.com/office/powerpoint/2010/main" val="829296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E9D21-5823-1D67-DB96-C6FCB33C1ED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EB238D0-3C16-5E65-3064-320690D688FE}"/>
              </a:ext>
            </a:extLst>
          </p:cNvPr>
          <p:cNvPicPr>
            <a:picLocks noChangeAspect="1"/>
          </p:cNvPicPr>
          <p:nvPr/>
        </p:nvPicPr>
        <p:blipFill>
          <a:blip r:embed="rId2"/>
          <a:stretch>
            <a:fillRect/>
          </a:stretch>
        </p:blipFill>
        <p:spPr>
          <a:xfrm>
            <a:off x="1417716" y="1391245"/>
            <a:ext cx="9356568" cy="4442433"/>
          </a:xfrm>
          <a:prstGeom prst="rect">
            <a:avLst/>
          </a:prstGeom>
        </p:spPr>
      </p:pic>
    </p:spTree>
    <p:extLst>
      <p:ext uri="{BB962C8B-B14F-4D97-AF65-F5344CB8AC3E}">
        <p14:creationId xmlns:p14="http://schemas.microsoft.com/office/powerpoint/2010/main" val="3321427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828F-CE92-78E0-B524-C0BE6DAF23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0E4F667-E7B7-0492-10D3-D36B5A15B09D}"/>
              </a:ext>
            </a:extLst>
          </p:cNvPr>
          <p:cNvSpPr>
            <a:spLocks noGrp="1"/>
          </p:cNvSpPr>
          <p:nvPr>
            <p:ph type="title"/>
          </p:nvPr>
        </p:nvSpPr>
        <p:spPr>
          <a:xfrm>
            <a:off x="503632" y="728663"/>
            <a:ext cx="7897417" cy="720000"/>
          </a:xfrm>
        </p:spPr>
        <p:txBody>
          <a:bodyPr/>
          <a:lstStyle/>
          <a:p>
            <a:r>
              <a:rPr lang="en-US" sz="2800" dirty="0"/>
              <a:t>Activity – </a:t>
            </a:r>
            <a:r>
              <a:rPr lang="en-US" dirty="0"/>
              <a:t>4 </a:t>
            </a:r>
            <a:br>
              <a:rPr lang="en-US" sz="2800" dirty="0"/>
            </a:br>
            <a:r>
              <a:rPr lang="en-US" sz="2800" dirty="0"/>
              <a:t>Complete the table below using your glossary</a:t>
            </a:r>
            <a:endParaRPr lang="en-US" dirty="0"/>
          </a:p>
        </p:txBody>
      </p:sp>
      <p:graphicFrame>
        <p:nvGraphicFramePr>
          <p:cNvPr id="4" name="Table 3">
            <a:extLst>
              <a:ext uri="{FF2B5EF4-FFF2-40B4-BE49-F238E27FC236}">
                <a16:creationId xmlns:a16="http://schemas.microsoft.com/office/drawing/2014/main" id="{E0631F33-73FB-1C37-50F9-7BEEAE6EE8CA}"/>
              </a:ext>
            </a:extLst>
          </p:cNvPr>
          <p:cNvGraphicFramePr>
            <a:graphicFrameLocks noGrp="1"/>
          </p:cNvGraphicFramePr>
          <p:nvPr>
            <p:extLst>
              <p:ext uri="{D42A27DB-BD31-4B8C-83A1-F6EECF244321}">
                <p14:modId xmlns:p14="http://schemas.microsoft.com/office/powerpoint/2010/main" val="1815603805"/>
              </p:ext>
            </p:extLst>
          </p:nvPr>
        </p:nvGraphicFramePr>
        <p:xfrm>
          <a:off x="1689559" y="1716820"/>
          <a:ext cx="7916037" cy="4498134"/>
        </p:xfrm>
        <a:graphic>
          <a:graphicData uri="http://schemas.openxmlformats.org/drawingml/2006/table">
            <a:tbl>
              <a:tblPr firstRow="1" bandRow="1"/>
              <a:tblGrid>
                <a:gridCol w="2638679">
                  <a:extLst>
                    <a:ext uri="{9D8B030D-6E8A-4147-A177-3AD203B41FA5}">
                      <a16:colId xmlns:a16="http://schemas.microsoft.com/office/drawing/2014/main" val="2106065169"/>
                    </a:ext>
                  </a:extLst>
                </a:gridCol>
                <a:gridCol w="2638679">
                  <a:extLst>
                    <a:ext uri="{9D8B030D-6E8A-4147-A177-3AD203B41FA5}">
                      <a16:colId xmlns:a16="http://schemas.microsoft.com/office/drawing/2014/main" val="3411705660"/>
                    </a:ext>
                  </a:extLst>
                </a:gridCol>
                <a:gridCol w="2638679">
                  <a:extLst>
                    <a:ext uri="{9D8B030D-6E8A-4147-A177-3AD203B41FA5}">
                      <a16:colId xmlns:a16="http://schemas.microsoft.com/office/drawing/2014/main" val="2525327664"/>
                    </a:ext>
                  </a:extLst>
                </a:gridCol>
              </a:tblGrid>
              <a:tr h="1360488">
                <a:tc>
                  <a:txBody>
                    <a:bodyPr/>
                    <a:lstStyle>
                      <a:lvl1pPr marL="0" algn="l" defTabSz="914400" rtl="0" eaLnBrk="1" latinLnBrk="0" hangingPunct="1">
                        <a:defRPr sz="1800" b="1" kern="1200">
                          <a:solidFill>
                            <a:schemeClr val="lt1"/>
                          </a:solidFill>
                          <a:latin typeface="Arial Rounded MT Bold"/>
                        </a:defRPr>
                      </a:lvl1pPr>
                      <a:lvl2pPr marL="457200" algn="l" defTabSz="914400" rtl="0" eaLnBrk="1" latinLnBrk="0" hangingPunct="1">
                        <a:defRPr sz="1800" b="1" kern="1200">
                          <a:solidFill>
                            <a:schemeClr val="lt1"/>
                          </a:solidFill>
                          <a:latin typeface="Arial Rounded MT Bold"/>
                        </a:defRPr>
                      </a:lvl2pPr>
                      <a:lvl3pPr marL="914400" algn="l" defTabSz="914400" rtl="0" eaLnBrk="1" latinLnBrk="0" hangingPunct="1">
                        <a:defRPr sz="1800" b="1" kern="1200">
                          <a:solidFill>
                            <a:schemeClr val="lt1"/>
                          </a:solidFill>
                          <a:latin typeface="Arial Rounded MT Bold"/>
                        </a:defRPr>
                      </a:lvl3pPr>
                      <a:lvl4pPr marL="1371600" algn="l" defTabSz="914400" rtl="0" eaLnBrk="1" latinLnBrk="0" hangingPunct="1">
                        <a:defRPr sz="1800" b="1" kern="1200">
                          <a:solidFill>
                            <a:schemeClr val="lt1"/>
                          </a:solidFill>
                          <a:latin typeface="Arial Rounded MT Bold"/>
                        </a:defRPr>
                      </a:lvl4pPr>
                      <a:lvl5pPr marL="1828800" algn="l" defTabSz="914400" rtl="0" eaLnBrk="1" latinLnBrk="0" hangingPunct="1">
                        <a:defRPr sz="1800" b="1" kern="1200">
                          <a:solidFill>
                            <a:schemeClr val="lt1"/>
                          </a:solidFill>
                          <a:latin typeface="Arial Rounded MT Bold"/>
                        </a:defRPr>
                      </a:lvl5pPr>
                      <a:lvl6pPr marL="2286000" algn="l" defTabSz="914400" rtl="0" eaLnBrk="1" latinLnBrk="0" hangingPunct="1">
                        <a:defRPr sz="1800" b="1" kern="1200">
                          <a:solidFill>
                            <a:schemeClr val="lt1"/>
                          </a:solidFill>
                          <a:latin typeface="Arial Rounded MT Bold"/>
                        </a:defRPr>
                      </a:lvl6pPr>
                      <a:lvl7pPr marL="2743200" algn="l" defTabSz="914400" rtl="0" eaLnBrk="1" latinLnBrk="0" hangingPunct="1">
                        <a:defRPr sz="1800" b="1" kern="1200">
                          <a:solidFill>
                            <a:schemeClr val="lt1"/>
                          </a:solidFill>
                          <a:latin typeface="Arial Rounded MT Bold"/>
                        </a:defRPr>
                      </a:lvl7pPr>
                      <a:lvl8pPr marL="3200400" algn="l" defTabSz="914400" rtl="0" eaLnBrk="1" latinLnBrk="0" hangingPunct="1">
                        <a:defRPr sz="1800" b="1" kern="1200">
                          <a:solidFill>
                            <a:schemeClr val="lt1"/>
                          </a:solidFill>
                          <a:latin typeface="Arial Rounded MT Bold"/>
                        </a:defRPr>
                      </a:lvl8pPr>
                      <a:lvl9pPr marL="3657600" algn="l" defTabSz="914400" rtl="0" eaLnBrk="1" latinLnBrk="0" hangingPunct="1">
                        <a:defRPr sz="1800" b="1" kern="1200">
                          <a:solidFill>
                            <a:schemeClr val="lt1"/>
                          </a:solidFill>
                          <a:latin typeface="Arial Rounded MT Bold"/>
                        </a:defRPr>
                      </a:lvl9pPr>
                    </a:lstStyle>
                    <a:p>
                      <a:pPr algn="ctr"/>
                      <a:r>
                        <a:rPr lang="en-AU" sz="2800" dirty="0">
                          <a:solidFill>
                            <a:sysClr val="windowText" lastClr="000000"/>
                          </a:solidFill>
                          <a:latin typeface="Arial"/>
                          <a:cs typeface="Arial"/>
                        </a:rPr>
                        <a:t>Word </a:t>
                      </a:r>
                      <a:endParaRPr lang="en-AU" sz="2800" dirty="0">
                        <a:solidFill>
                          <a:sysClr val="windowText" lastClr="000000"/>
                        </a:solidFill>
                        <a:latin typeface="Arial" pitchFamily="34" charset="0"/>
                        <a:cs typeface="Arial" pitchFamily="34" charset="0"/>
                      </a:endParaRPr>
                    </a:p>
                  </a:txBody>
                  <a:tcPr marT="45724" marB="4572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Rounded MT Bold"/>
                        </a:defRPr>
                      </a:lvl1pPr>
                      <a:lvl2pPr marL="457200" algn="l" defTabSz="914400" rtl="0" eaLnBrk="1" latinLnBrk="0" hangingPunct="1">
                        <a:defRPr sz="1800" b="1" kern="1200">
                          <a:solidFill>
                            <a:schemeClr val="lt1"/>
                          </a:solidFill>
                          <a:latin typeface="Arial Rounded MT Bold"/>
                        </a:defRPr>
                      </a:lvl2pPr>
                      <a:lvl3pPr marL="914400" algn="l" defTabSz="914400" rtl="0" eaLnBrk="1" latinLnBrk="0" hangingPunct="1">
                        <a:defRPr sz="1800" b="1" kern="1200">
                          <a:solidFill>
                            <a:schemeClr val="lt1"/>
                          </a:solidFill>
                          <a:latin typeface="Arial Rounded MT Bold"/>
                        </a:defRPr>
                      </a:lvl3pPr>
                      <a:lvl4pPr marL="1371600" algn="l" defTabSz="914400" rtl="0" eaLnBrk="1" latinLnBrk="0" hangingPunct="1">
                        <a:defRPr sz="1800" b="1" kern="1200">
                          <a:solidFill>
                            <a:schemeClr val="lt1"/>
                          </a:solidFill>
                          <a:latin typeface="Arial Rounded MT Bold"/>
                        </a:defRPr>
                      </a:lvl4pPr>
                      <a:lvl5pPr marL="1828800" algn="l" defTabSz="914400" rtl="0" eaLnBrk="1" latinLnBrk="0" hangingPunct="1">
                        <a:defRPr sz="1800" b="1" kern="1200">
                          <a:solidFill>
                            <a:schemeClr val="lt1"/>
                          </a:solidFill>
                          <a:latin typeface="Arial Rounded MT Bold"/>
                        </a:defRPr>
                      </a:lvl5pPr>
                      <a:lvl6pPr marL="2286000" algn="l" defTabSz="914400" rtl="0" eaLnBrk="1" latinLnBrk="0" hangingPunct="1">
                        <a:defRPr sz="1800" b="1" kern="1200">
                          <a:solidFill>
                            <a:schemeClr val="lt1"/>
                          </a:solidFill>
                          <a:latin typeface="Arial Rounded MT Bold"/>
                        </a:defRPr>
                      </a:lvl6pPr>
                      <a:lvl7pPr marL="2743200" algn="l" defTabSz="914400" rtl="0" eaLnBrk="1" latinLnBrk="0" hangingPunct="1">
                        <a:defRPr sz="1800" b="1" kern="1200">
                          <a:solidFill>
                            <a:schemeClr val="lt1"/>
                          </a:solidFill>
                          <a:latin typeface="Arial Rounded MT Bold"/>
                        </a:defRPr>
                      </a:lvl7pPr>
                      <a:lvl8pPr marL="3200400" algn="l" defTabSz="914400" rtl="0" eaLnBrk="1" latinLnBrk="0" hangingPunct="1">
                        <a:defRPr sz="1800" b="1" kern="1200">
                          <a:solidFill>
                            <a:schemeClr val="lt1"/>
                          </a:solidFill>
                          <a:latin typeface="Arial Rounded MT Bold"/>
                        </a:defRPr>
                      </a:lvl8pPr>
                      <a:lvl9pPr marL="3657600" algn="l" defTabSz="914400" rtl="0" eaLnBrk="1" latinLnBrk="0" hangingPunct="1">
                        <a:defRPr sz="1800" b="1" kern="1200">
                          <a:solidFill>
                            <a:schemeClr val="lt1"/>
                          </a:solidFill>
                          <a:latin typeface="Arial Rounded MT Bold"/>
                        </a:defRPr>
                      </a:lvl9pPr>
                    </a:lstStyle>
                    <a:p>
                      <a:pPr lvl="0" algn="ctr">
                        <a:buNone/>
                      </a:pPr>
                      <a:r>
                        <a:rPr lang="en-AU" sz="2800" dirty="0">
                          <a:solidFill>
                            <a:sysClr val="windowText" lastClr="000000"/>
                          </a:solidFill>
                          <a:latin typeface="Arial"/>
                          <a:cs typeface="Arial"/>
                        </a:rPr>
                        <a:t>Suffix </a:t>
                      </a:r>
                      <a:endParaRPr lang="en-AU" sz="2800" dirty="0">
                        <a:solidFill>
                          <a:sysClr val="windowText" lastClr="000000"/>
                        </a:solidFill>
                        <a:latin typeface="Arial" pitchFamily="34" charset="0"/>
                        <a:cs typeface="Arial" pitchFamily="34" charset="0"/>
                      </a:endParaRPr>
                    </a:p>
                  </a:txBody>
                  <a:tcPr marT="45724" marB="4572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Rounded MT Bold"/>
                        </a:defRPr>
                      </a:lvl1pPr>
                      <a:lvl2pPr marL="457200" algn="l" defTabSz="914400" rtl="0" eaLnBrk="1" latinLnBrk="0" hangingPunct="1">
                        <a:defRPr sz="1800" b="1" kern="1200">
                          <a:solidFill>
                            <a:schemeClr val="lt1"/>
                          </a:solidFill>
                          <a:latin typeface="Arial Rounded MT Bold"/>
                        </a:defRPr>
                      </a:lvl2pPr>
                      <a:lvl3pPr marL="914400" algn="l" defTabSz="914400" rtl="0" eaLnBrk="1" latinLnBrk="0" hangingPunct="1">
                        <a:defRPr sz="1800" b="1" kern="1200">
                          <a:solidFill>
                            <a:schemeClr val="lt1"/>
                          </a:solidFill>
                          <a:latin typeface="Arial Rounded MT Bold"/>
                        </a:defRPr>
                      </a:lvl3pPr>
                      <a:lvl4pPr marL="1371600" algn="l" defTabSz="914400" rtl="0" eaLnBrk="1" latinLnBrk="0" hangingPunct="1">
                        <a:defRPr sz="1800" b="1" kern="1200">
                          <a:solidFill>
                            <a:schemeClr val="lt1"/>
                          </a:solidFill>
                          <a:latin typeface="Arial Rounded MT Bold"/>
                        </a:defRPr>
                      </a:lvl4pPr>
                      <a:lvl5pPr marL="1828800" algn="l" defTabSz="914400" rtl="0" eaLnBrk="1" latinLnBrk="0" hangingPunct="1">
                        <a:defRPr sz="1800" b="1" kern="1200">
                          <a:solidFill>
                            <a:schemeClr val="lt1"/>
                          </a:solidFill>
                          <a:latin typeface="Arial Rounded MT Bold"/>
                        </a:defRPr>
                      </a:lvl5pPr>
                      <a:lvl6pPr marL="2286000" algn="l" defTabSz="914400" rtl="0" eaLnBrk="1" latinLnBrk="0" hangingPunct="1">
                        <a:defRPr sz="1800" b="1" kern="1200">
                          <a:solidFill>
                            <a:schemeClr val="lt1"/>
                          </a:solidFill>
                          <a:latin typeface="Arial Rounded MT Bold"/>
                        </a:defRPr>
                      </a:lvl6pPr>
                      <a:lvl7pPr marL="2743200" algn="l" defTabSz="914400" rtl="0" eaLnBrk="1" latinLnBrk="0" hangingPunct="1">
                        <a:defRPr sz="1800" b="1" kern="1200">
                          <a:solidFill>
                            <a:schemeClr val="lt1"/>
                          </a:solidFill>
                          <a:latin typeface="Arial Rounded MT Bold"/>
                        </a:defRPr>
                      </a:lvl7pPr>
                      <a:lvl8pPr marL="3200400" algn="l" defTabSz="914400" rtl="0" eaLnBrk="1" latinLnBrk="0" hangingPunct="1">
                        <a:defRPr sz="1800" b="1" kern="1200">
                          <a:solidFill>
                            <a:schemeClr val="lt1"/>
                          </a:solidFill>
                          <a:latin typeface="Arial Rounded MT Bold"/>
                        </a:defRPr>
                      </a:lvl8pPr>
                      <a:lvl9pPr marL="3657600" algn="l" defTabSz="914400" rtl="0" eaLnBrk="1" latinLnBrk="0" hangingPunct="1">
                        <a:defRPr sz="1800" b="1" kern="1200">
                          <a:solidFill>
                            <a:schemeClr val="lt1"/>
                          </a:solidFill>
                          <a:latin typeface="Arial Rounded MT Bold"/>
                        </a:defRPr>
                      </a:lvl9pPr>
                    </a:lstStyle>
                    <a:p>
                      <a:pPr lvl="0" algn="ctr">
                        <a:buNone/>
                      </a:pPr>
                      <a:r>
                        <a:rPr lang="en-AU" sz="2800" dirty="0">
                          <a:solidFill>
                            <a:sysClr val="windowText" lastClr="000000"/>
                          </a:solidFill>
                          <a:latin typeface="Arial"/>
                          <a:cs typeface="Arial"/>
                        </a:rPr>
                        <a:t>Suffix meaning</a:t>
                      </a:r>
                      <a:endParaRPr lang="en-AU" sz="2800" dirty="0">
                        <a:solidFill>
                          <a:sysClr val="windowText" lastClr="000000"/>
                        </a:solidFill>
                        <a:latin typeface="Arial" pitchFamily="34" charset="0"/>
                        <a:cs typeface="Arial" pitchFamily="34" charset="0"/>
                      </a:endParaRPr>
                    </a:p>
                  </a:txBody>
                  <a:tcPr marT="45724" marB="45724">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451791617"/>
                  </a:ext>
                </a:extLst>
              </a:tr>
              <a:tr h="887505">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r>
                        <a:rPr lang="en-AU" sz="1800" b="1" dirty="0"/>
                        <a:t>Bronchoscopy</a:t>
                      </a:r>
                      <a:endParaRPr lang="en-AU" sz="1800" b="1" dirty="0" err="1"/>
                    </a:p>
                  </a:txBody>
                  <a:tcPr marT="45724" marB="45724">
                    <a:lnL w="12700" cmpd="sng">
                      <a:solidFill>
                        <a:srgbClr val="FFFFFF"/>
                      </a:solidFill>
                    </a:lnL>
                    <a:lnR w="12700" cmpd="sng">
                      <a:solidFill>
                        <a:srgbClr val="FFFFFF"/>
                      </a:solidFill>
                    </a:lnR>
                    <a:lnT w="38100" cmpd="sng">
                      <a:solidFill>
                        <a:srgbClr val="FFFFFF"/>
                      </a:solidFill>
                    </a:lnT>
                    <a:lnB w="381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r>
                        <a:rPr lang="en-AU" sz="1800" b="1" dirty="0" err="1"/>
                        <a:t>Scopy</a:t>
                      </a:r>
                    </a:p>
                  </a:txBody>
                  <a:tcPr marT="45724" marB="45724">
                    <a:lnL w="12700" cmpd="sng">
                      <a:solidFill>
                        <a:srgbClr val="FFFFFF"/>
                      </a:solidFill>
                    </a:lnL>
                    <a:lnR w="12700" cmpd="sng">
                      <a:solidFill>
                        <a:srgbClr val="FFFFFF"/>
                      </a:solidFill>
                    </a:lnR>
                    <a:lnT w="38100" cmpd="sng">
                      <a:solidFill>
                        <a:srgbClr val="FFFFFF"/>
                      </a:solidFill>
                    </a:lnT>
                    <a:lnB w="381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Rounded MT Bold"/>
                        </a:defRPr>
                      </a:lvl1pPr>
                      <a:lvl2pPr marL="457200" algn="l" defTabSz="914400" rtl="0" eaLnBrk="1" latinLnBrk="0" hangingPunct="1">
                        <a:defRPr sz="1800" kern="1200">
                          <a:solidFill>
                            <a:schemeClr val="dk1"/>
                          </a:solidFill>
                          <a:latin typeface="Arial Rounded MT Bold"/>
                        </a:defRPr>
                      </a:lvl2pPr>
                      <a:lvl3pPr marL="914400" algn="l" defTabSz="914400" rtl="0" eaLnBrk="1" latinLnBrk="0" hangingPunct="1">
                        <a:defRPr sz="1800" kern="1200">
                          <a:solidFill>
                            <a:schemeClr val="dk1"/>
                          </a:solidFill>
                          <a:latin typeface="Arial Rounded MT Bold"/>
                        </a:defRPr>
                      </a:lvl3pPr>
                      <a:lvl4pPr marL="1371600" algn="l" defTabSz="914400" rtl="0" eaLnBrk="1" latinLnBrk="0" hangingPunct="1">
                        <a:defRPr sz="1800" kern="1200">
                          <a:solidFill>
                            <a:schemeClr val="dk1"/>
                          </a:solidFill>
                          <a:latin typeface="Arial Rounded MT Bold"/>
                        </a:defRPr>
                      </a:lvl4pPr>
                      <a:lvl5pPr marL="1828800" algn="l" defTabSz="914400" rtl="0" eaLnBrk="1" latinLnBrk="0" hangingPunct="1">
                        <a:defRPr sz="1800" kern="1200">
                          <a:solidFill>
                            <a:schemeClr val="dk1"/>
                          </a:solidFill>
                          <a:latin typeface="Arial Rounded MT Bold"/>
                        </a:defRPr>
                      </a:lvl5pPr>
                      <a:lvl6pPr marL="2286000" algn="l" defTabSz="914400" rtl="0" eaLnBrk="1" latinLnBrk="0" hangingPunct="1">
                        <a:defRPr sz="1800" kern="1200">
                          <a:solidFill>
                            <a:schemeClr val="dk1"/>
                          </a:solidFill>
                          <a:latin typeface="Arial Rounded MT Bold"/>
                        </a:defRPr>
                      </a:lvl6pPr>
                      <a:lvl7pPr marL="2743200" algn="l" defTabSz="914400" rtl="0" eaLnBrk="1" latinLnBrk="0" hangingPunct="1">
                        <a:defRPr sz="1800" kern="1200">
                          <a:solidFill>
                            <a:schemeClr val="dk1"/>
                          </a:solidFill>
                          <a:latin typeface="Arial Rounded MT Bold"/>
                        </a:defRPr>
                      </a:lvl7pPr>
                      <a:lvl8pPr marL="3200400" algn="l" defTabSz="914400" rtl="0" eaLnBrk="1" latinLnBrk="0" hangingPunct="1">
                        <a:defRPr sz="1800" kern="1200">
                          <a:solidFill>
                            <a:schemeClr val="dk1"/>
                          </a:solidFill>
                          <a:latin typeface="Arial Rounded MT Bold"/>
                        </a:defRPr>
                      </a:lvl8pPr>
                      <a:lvl9pPr marL="3657600" algn="l" defTabSz="914400" rtl="0" eaLnBrk="1" latinLnBrk="0" hangingPunct="1">
                        <a:defRPr sz="1800" kern="1200">
                          <a:solidFill>
                            <a:schemeClr val="dk1"/>
                          </a:solidFill>
                          <a:latin typeface="Arial Rounded MT Bold"/>
                        </a:defRPr>
                      </a:lvl9pPr>
                    </a:lstStyle>
                    <a:p>
                      <a:r>
                        <a:rPr lang="en-AU" sz="1800" b="1" dirty="0"/>
                        <a:t>Visual examination</a:t>
                      </a:r>
                    </a:p>
                  </a:txBody>
                  <a:tcPr marT="45724" marB="45724">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2476422207"/>
                  </a:ext>
                </a:extLst>
              </a:tr>
              <a:tr h="941294">
                <a:tc>
                  <a:txBody>
                    <a:bodyPr/>
                    <a:lstStyle/>
                    <a:p>
                      <a:pPr lvl="0">
                        <a:buNone/>
                      </a:pPr>
                      <a:r>
                        <a:rPr lang="en-AU" sz="1800" b="1" dirty="0"/>
                        <a:t>Leukocyte</a:t>
                      </a:r>
                      <a:endParaRPr lang="en-US" b="1" dirty="0" err="1"/>
                    </a:p>
                  </a:txBody>
                  <a:tcPr marT="45724" marB="45724">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38099" cap="flat" cmpd="sng" algn="ctr">
                      <a:solidFill>
                        <a:srgbClr val="FFFFFF"/>
                      </a:solidFill>
                      <a:prstDash val="solid"/>
                      <a:round/>
                      <a:headEnd type="none" w="med" len="med"/>
                      <a:tailEnd type="none" w="med" len="med"/>
                    </a:lnB>
                    <a:lnTlToBr w="0">
                      <a:noFill/>
                    </a:lnTlToBr>
                    <a:lnBlToTr w="0">
                      <a:noFill/>
                    </a:lnBlToTr>
                    <a:solidFill>
                      <a:srgbClr val="BBE0E3">
                        <a:tint val="40000"/>
                      </a:srgbClr>
                    </a:solidFill>
                  </a:tcPr>
                </a:tc>
                <a:tc>
                  <a:txBody>
                    <a:bodyPr/>
                    <a:lstStyle/>
                    <a:p>
                      <a:pPr lvl="0">
                        <a:buNone/>
                      </a:pPr>
                      <a:r>
                        <a:rPr lang="en-AU" sz="1800" b="1" dirty="0" err="1"/>
                        <a:t>cyte</a:t>
                      </a:r>
                    </a:p>
                  </a:txBody>
                  <a:tcPr marT="45724" marB="45724">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38099">
                      <a:solidFill>
                        <a:srgbClr val="FFFFFF"/>
                      </a:solidFill>
                    </a:lnB>
                    <a:lnTlToBr w="0">
                      <a:noFill/>
                    </a:lnTlToBr>
                    <a:lnBlToTr w="0">
                      <a:noFill/>
                    </a:lnBlToTr>
                    <a:solidFill>
                      <a:srgbClr val="BBE0E3">
                        <a:tint val="40000"/>
                      </a:srgbClr>
                    </a:solidFill>
                  </a:tcPr>
                </a:tc>
                <a:tc>
                  <a:txBody>
                    <a:bodyPr/>
                    <a:lstStyle/>
                    <a:p>
                      <a:pPr lvl="0">
                        <a:buNone/>
                      </a:pPr>
                      <a:endParaRPr lang="en-AU" sz="1800" b="1" dirty="0"/>
                    </a:p>
                  </a:txBody>
                  <a:tcPr marT="45724" marB="45724">
                    <a:lnL w="12700">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099">
                      <a:solidFill>
                        <a:srgbClr val="FFFFFF"/>
                      </a:solidFill>
                    </a:lnB>
                    <a:lnTlToBr w="0">
                      <a:noFill/>
                    </a:lnTlToBr>
                    <a:lnBlToTr w="0">
                      <a:noFill/>
                    </a:lnBlToTr>
                    <a:solidFill>
                      <a:srgbClr val="BBE0E3">
                        <a:tint val="40000"/>
                      </a:srgbClr>
                    </a:solidFill>
                  </a:tcPr>
                </a:tc>
                <a:extLst>
                  <a:ext uri="{0D108BD9-81ED-4DB2-BD59-A6C34878D82A}">
                    <a16:rowId xmlns:a16="http://schemas.microsoft.com/office/drawing/2014/main" val="1403400342"/>
                  </a:ext>
                </a:extLst>
              </a:tr>
              <a:tr h="1308847">
                <a:tc>
                  <a:txBody>
                    <a:bodyPr/>
                    <a:lstStyle/>
                    <a:p>
                      <a:pPr lvl="0">
                        <a:buNone/>
                      </a:pPr>
                      <a:r>
                        <a:rPr lang="en-AU" sz="1800" b="1" dirty="0"/>
                        <a:t>Mastectomy</a:t>
                      </a:r>
                    </a:p>
                  </a:txBody>
                  <a:tcPr marT="45724" marB="45724">
                    <a:lnL w="12700">
                      <a:solidFill>
                        <a:srgbClr val="FFFFFF"/>
                      </a:solidFill>
                    </a:lnL>
                    <a:lnR w="12700">
                      <a:solidFill>
                        <a:srgbClr val="FFFFFF"/>
                      </a:solidFill>
                    </a:lnR>
                    <a:lnT w="38099">
                      <a:solidFill>
                        <a:srgbClr val="FFFFFF"/>
                      </a:solidFill>
                    </a:lnT>
                    <a:lnB w="38099">
                      <a:solidFill>
                        <a:srgbClr val="FFFFFF"/>
                      </a:solidFill>
                    </a:lnB>
                    <a:lnTlToBr w="0">
                      <a:noFill/>
                    </a:lnTlToBr>
                    <a:lnBlToTr w="0">
                      <a:noFill/>
                    </a:lnBlToTr>
                    <a:solidFill>
                      <a:srgbClr val="BBE0E3">
                        <a:tint val="40000"/>
                      </a:srgbClr>
                    </a:solidFill>
                  </a:tcPr>
                </a:tc>
                <a:tc>
                  <a:txBody>
                    <a:bodyPr/>
                    <a:lstStyle/>
                    <a:p>
                      <a:pPr lvl="0">
                        <a:buNone/>
                      </a:pPr>
                      <a:r>
                        <a:rPr lang="en-AU" sz="1800" b="1" dirty="0" err="1"/>
                        <a:t>ectomy</a:t>
                      </a:r>
                    </a:p>
                  </a:txBody>
                  <a:tcPr marT="45724" marB="45724">
                    <a:lnL w="12700">
                      <a:solidFill>
                        <a:srgbClr val="FFFFFF"/>
                      </a:solidFill>
                    </a:lnL>
                    <a:lnR w="12700">
                      <a:solidFill>
                        <a:srgbClr val="FFFFFF"/>
                      </a:solidFill>
                    </a:lnR>
                    <a:lnT w="38099">
                      <a:solidFill>
                        <a:srgbClr val="FFFFFF"/>
                      </a:solidFill>
                    </a:lnT>
                    <a:lnB w="12700">
                      <a:solidFill>
                        <a:srgbClr val="FFFFFF"/>
                      </a:solidFill>
                    </a:lnB>
                    <a:lnTlToBr w="0">
                      <a:noFill/>
                    </a:lnTlToBr>
                    <a:lnBlToTr w="0">
                      <a:noFill/>
                    </a:lnBlToTr>
                    <a:solidFill>
                      <a:srgbClr val="BBE0E3">
                        <a:tint val="40000"/>
                      </a:srgbClr>
                    </a:solidFill>
                  </a:tcPr>
                </a:tc>
                <a:tc>
                  <a:txBody>
                    <a:bodyPr/>
                    <a:lstStyle/>
                    <a:p>
                      <a:pPr lvl="0">
                        <a:buNone/>
                      </a:pPr>
                      <a:endParaRPr lang="en-AU" sz="1800" b="1" dirty="0"/>
                    </a:p>
                  </a:txBody>
                  <a:tcPr marT="45724" marB="45724">
                    <a:lnL w="12700">
                      <a:solidFill>
                        <a:srgbClr val="FFFFFF"/>
                      </a:solidFill>
                    </a:lnL>
                    <a:lnR w="12700" cap="flat" cmpd="sng" algn="ctr">
                      <a:solidFill>
                        <a:srgbClr val="FFFFFF"/>
                      </a:solidFill>
                      <a:prstDash val="solid"/>
                      <a:round/>
                      <a:headEnd type="none" w="med" len="med"/>
                      <a:tailEnd type="none" w="med" len="med"/>
                    </a:lnR>
                    <a:lnT w="38099">
                      <a:solidFill>
                        <a:srgbClr val="FFFFFF"/>
                      </a:solidFill>
                    </a:lnT>
                    <a:lnB w="12700">
                      <a:solidFill>
                        <a:srgbClr val="FFFFFF"/>
                      </a:solidFill>
                    </a:lnB>
                    <a:lnTlToBr w="0">
                      <a:noFill/>
                    </a:lnTlToBr>
                    <a:lnBlToTr w="0">
                      <a:noFill/>
                    </a:lnBlToTr>
                    <a:solidFill>
                      <a:srgbClr val="BBE0E3">
                        <a:tint val="40000"/>
                      </a:srgbClr>
                    </a:solidFill>
                  </a:tcPr>
                </a:tc>
                <a:extLst>
                  <a:ext uri="{0D108BD9-81ED-4DB2-BD59-A6C34878D82A}">
                    <a16:rowId xmlns:a16="http://schemas.microsoft.com/office/drawing/2014/main" val="3965868423"/>
                  </a:ext>
                </a:extLst>
              </a:tr>
            </a:tbl>
          </a:graphicData>
        </a:graphic>
      </p:graphicFrame>
    </p:spTree>
    <p:extLst>
      <p:ext uri="{BB962C8B-B14F-4D97-AF65-F5344CB8AC3E}">
        <p14:creationId xmlns:p14="http://schemas.microsoft.com/office/powerpoint/2010/main" val="971687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8B4C-71F0-4DFB-3C97-0F627C16DE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3DDF30-94C5-CD2F-8D45-64E6260F1F94}"/>
              </a:ext>
            </a:extLst>
          </p:cNvPr>
          <p:cNvSpPr>
            <a:spLocks noGrp="1"/>
          </p:cNvSpPr>
          <p:nvPr>
            <p:ph type="title"/>
          </p:nvPr>
        </p:nvSpPr>
        <p:spPr>
          <a:xfrm>
            <a:off x="503633" y="728663"/>
            <a:ext cx="6679510" cy="720000"/>
          </a:xfrm>
        </p:spPr>
        <p:txBody>
          <a:bodyPr/>
          <a:lstStyle/>
          <a:p>
            <a:r>
              <a:rPr lang="en-US" sz="2800" dirty="0"/>
              <a:t>Suffix</a:t>
            </a:r>
            <a:endParaRPr lang="en-US" dirty="0"/>
          </a:p>
        </p:txBody>
      </p:sp>
      <p:sp>
        <p:nvSpPr>
          <p:cNvPr id="3" name="TextBox 2">
            <a:extLst>
              <a:ext uri="{FF2B5EF4-FFF2-40B4-BE49-F238E27FC236}">
                <a16:creationId xmlns:a16="http://schemas.microsoft.com/office/drawing/2014/main" id="{09982791-4F4A-977D-B47B-A427DEF1F603}"/>
              </a:ext>
            </a:extLst>
          </p:cNvPr>
          <p:cNvSpPr txBox="1"/>
          <p:nvPr/>
        </p:nvSpPr>
        <p:spPr>
          <a:xfrm>
            <a:off x="460772" y="2004179"/>
            <a:ext cx="10612040" cy="3785652"/>
          </a:xfrm>
          <a:prstGeom prst="rect">
            <a:avLst/>
          </a:prstGeom>
          <a:noFill/>
        </p:spPr>
        <p:txBody>
          <a:bodyPr wrap="square">
            <a:spAutoFit/>
          </a:bodyPr>
          <a:lstStyle/>
          <a:p>
            <a:r>
              <a:rPr lang="en-US" sz="2400" dirty="0"/>
              <a:t>There are a group of suffixes that all mean:</a:t>
            </a:r>
          </a:p>
          <a:p>
            <a:endParaRPr lang="en-US" sz="2400" dirty="0"/>
          </a:p>
          <a:p>
            <a:pPr marL="342900" indent="-342900">
              <a:buFont typeface="Arial" panose="020B0604020202020204" pitchFamily="34" charset="0"/>
              <a:buChar char="•"/>
            </a:pPr>
            <a:r>
              <a:rPr lang="en-US" sz="2400" dirty="0"/>
              <a:t>relating to </a:t>
            </a:r>
          </a:p>
          <a:p>
            <a:pPr marL="342900" indent="-342900">
              <a:buFont typeface="Arial" panose="020B0604020202020204" pitchFamily="34" charset="0"/>
              <a:buChar char="•"/>
            </a:pPr>
            <a:r>
              <a:rPr lang="en-US" sz="2400" dirty="0"/>
              <a:t>pertaining to </a:t>
            </a:r>
          </a:p>
          <a:p>
            <a:pPr marL="342900" indent="-342900">
              <a:buFont typeface="Arial" panose="020B0604020202020204" pitchFamily="34" charset="0"/>
              <a:buChar char="•"/>
            </a:pPr>
            <a:r>
              <a:rPr lang="en-US" sz="2400" dirty="0"/>
              <a:t>connected to/with</a:t>
            </a:r>
          </a:p>
          <a:p>
            <a:endParaRPr lang="en-US" sz="2400" dirty="0"/>
          </a:p>
          <a:p>
            <a:r>
              <a:rPr lang="en-US" sz="2400" dirty="0"/>
              <a:t>These are: </a:t>
            </a:r>
          </a:p>
          <a:p>
            <a:endParaRPr lang="en-US" sz="2400" dirty="0"/>
          </a:p>
          <a:p>
            <a:r>
              <a:rPr lang="en-US" sz="2400" dirty="0"/>
              <a:t>ac, al, </a:t>
            </a:r>
            <a:r>
              <a:rPr lang="en-US" sz="2400" dirty="0" err="1"/>
              <a:t>ar</a:t>
            </a:r>
            <a:r>
              <a:rPr lang="en-US" sz="2400" dirty="0"/>
              <a:t>, </a:t>
            </a:r>
            <a:r>
              <a:rPr lang="en-US" sz="2400" dirty="0" err="1"/>
              <a:t>ary</a:t>
            </a:r>
            <a:r>
              <a:rPr lang="en-US" sz="2400" dirty="0"/>
              <a:t>, </a:t>
            </a:r>
            <a:r>
              <a:rPr lang="en-US" sz="2400" dirty="0" err="1"/>
              <a:t>ic</a:t>
            </a:r>
            <a:r>
              <a:rPr lang="en-US" sz="2400" dirty="0"/>
              <a:t>, </a:t>
            </a:r>
            <a:r>
              <a:rPr lang="en-US" sz="2400" dirty="0" err="1"/>
              <a:t>ive</a:t>
            </a:r>
            <a:r>
              <a:rPr lang="en-US" sz="2400" dirty="0"/>
              <a:t>, </a:t>
            </a:r>
            <a:r>
              <a:rPr lang="en-US" sz="2400" dirty="0" err="1"/>
              <a:t>ous</a:t>
            </a:r>
            <a:r>
              <a:rPr lang="en-US" sz="2400" dirty="0"/>
              <a:t> </a:t>
            </a:r>
          </a:p>
          <a:p>
            <a:endParaRPr lang="en-US" sz="2400" dirty="0"/>
          </a:p>
        </p:txBody>
      </p:sp>
    </p:spTree>
    <p:extLst>
      <p:ext uri="{BB962C8B-B14F-4D97-AF65-F5344CB8AC3E}">
        <p14:creationId xmlns:p14="http://schemas.microsoft.com/office/powerpoint/2010/main" val="193687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944B-B9F7-07E0-B177-C9255262A679}"/>
              </a:ext>
            </a:extLst>
          </p:cNvPr>
          <p:cNvSpPr>
            <a:spLocks noGrp="1"/>
          </p:cNvSpPr>
          <p:nvPr>
            <p:ph type="title"/>
          </p:nvPr>
        </p:nvSpPr>
        <p:spPr/>
        <p:txBody>
          <a:bodyPr/>
          <a:lstStyle/>
          <a:p>
            <a:r>
              <a:rPr lang="en-US" dirty="0">
                <a:cs typeface="Arial"/>
              </a:rPr>
              <a:t>Medical Terminology</a:t>
            </a:r>
            <a:endParaRPr lang="en-US" dirty="0"/>
          </a:p>
        </p:txBody>
      </p:sp>
      <p:sp>
        <p:nvSpPr>
          <p:cNvPr id="4" name="TextBox 3">
            <a:extLst>
              <a:ext uri="{FF2B5EF4-FFF2-40B4-BE49-F238E27FC236}">
                <a16:creationId xmlns:a16="http://schemas.microsoft.com/office/drawing/2014/main" id="{B1D11572-79E0-2E1F-93B0-C69266EFF648}"/>
              </a:ext>
            </a:extLst>
          </p:cNvPr>
          <p:cNvSpPr txBox="1"/>
          <p:nvPr/>
        </p:nvSpPr>
        <p:spPr>
          <a:xfrm>
            <a:off x="460772" y="2004179"/>
            <a:ext cx="10612040" cy="5262979"/>
          </a:xfrm>
          <a:prstGeom prst="rect">
            <a:avLst/>
          </a:prstGeom>
          <a:noFill/>
        </p:spPr>
        <p:txBody>
          <a:bodyPr wrap="square" lIns="91440" tIns="45720" rIns="91440" bIns="45720" anchor="t">
            <a:spAutoFit/>
          </a:bodyPr>
          <a:lstStyle/>
          <a:p>
            <a:r>
              <a:rPr lang="en-US" sz="2400" b="1" dirty="0">
                <a:solidFill>
                  <a:srgbClr val="002060"/>
                </a:solidFill>
                <a:latin typeface="Arial Rounded MT Bold"/>
              </a:rPr>
              <a:t>For a healthcare worker, it is important to have a good understanding of and an ability to </a:t>
            </a:r>
            <a:r>
              <a:rPr lang="en-US" sz="2400" b="1" dirty="0" err="1">
                <a:solidFill>
                  <a:srgbClr val="002060"/>
                </a:solidFill>
                <a:latin typeface="Arial Rounded MT Bold"/>
              </a:rPr>
              <a:t>intepret</a:t>
            </a:r>
            <a:r>
              <a:rPr lang="en-US" sz="2400" b="1" dirty="0">
                <a:solidFill>
                  <a:srgbClr val="002060"/>
                </a:solidFill>
                <a:latin typeface="Arial Rounded MT Bold"/>
              </a:rPr>
              <a:t> medical terminology </a:t>
            </a:r>
          </a:p>
          <a:p>
            <a:endParaRPr lang="en-US" sz="2400" b="1" dirty="0">
              <a:solidFill>
                <a:srgbClr val="002060"/>
              </a:solidFill>
              <a:latin typeface="Arial Rounded MT Bold"/>
              <a:cs typeface="Arial"/>
            </a:endParaRPr>
          </a:p>
          <a:p>
            <a:r>
              <a:rPr lang="en-US" sz="2400" dirty="0">
                <a:solidFill>
                  <a:srgbClr val="002060"/>
                </a:solidFill>
                <a:latin typeface="Arial Rounded MT Bold"/>
                <a:ea typeface="Open Sans"/>
                <a:cs typeface="Open Sans"/>
              </a:rPr>
              <a:t>The ability to read, pronounce correctly and understand a medical term is beneficial as it … </a:t>
            </a:r>
            <a:endParaRPr lang="en-US" sz="2400" dirty="0">
              <a:solidFill>
                <a:srgbClr val="002060"/>
              </a:solidFill>
              <a:latin typeface="Arial Rounded MT Bold"/>
            </a:endParaRPr>
          </a:p>
          <a:p>
            <a:pPr marL="285750" indent="-285750">
              <a:buFont typeface="Arial"/>
              <a:buChar char="•"/>
            </a:pPr>
            <a:r>
              <a:rPr lang="en-US" sz="2400" dirty="0">
                <a:solidFill>
                  <a:srgbClr val="002060"/>
                </a:solidFill>
                <a:latin typeface="Arial Rounded MT Bold"/>
                <a:ea typeface="Open Sans"/>
                <a:cs typeface="Open Sans"/>
              </a:rPr>
              <a:t> provides </a:t>
            </a:r>
            <a:r>
              <a:rPr lang="en-US" sz="2400" dirty="0" err="1">
                <a:solidFill>
                  <a:srgbClr val="002060"/>
                </a:solidFill>
                <a:latin typeface="Arial Rounded MT Bold"/>
                <a:ea typeface="Open Sans"/>
                <a:cs typeface="Open Sans"/>
              </a:rPr>
              <a:t>standardised</a:t>
            </a:r>
            <a:r>
              <a:rPr lang="en-US" sz="2400" dirty="0">
                <a:solidFill>
                  <a:srgbClr val="002060"/>
                </a:solidFill>
                <a:latin typeface="Arial Rounded MT Bold"/>
                <a:ea typeface="Open Sans"/>
                <a:cs typeface="Open Sans"/>
              </a:rPr>
              <a:t> communication between healthcare professionals</a:t>
            </a:r>
            <a:endParaRPr lang="en-US" sz="2400" dirty="0">
              <a:solidFill>
                <a:srgbClr val="002060"/>
              </a:solidFill>
              <a:latin typeface="Arial Rounded MT Bold"/>
            </a:endParaRPr>
          </a:p>
          <a:p>
            <a:pPr marL="285750" indent="-285750">
              <a:buFont typeface="Arial"/>
              <a:buChar char="•"/>
            </a:pPr>
            <a:r>
              <a:rPr lang="en-US" sz="2400" dirty="0">
                <a:solidFill>
                  <a:srgbClr val="002060"/>
                </a:solidFill>
                <a:latin typeface="Arial Rounded MT Bold"/>
                <a:ea typeface="Open Sans"/>
                <a:cs typeface="Open Sans"/>
              </a:rPr>
              <a:t>can assist in the avoidance of errors and misunderstandings in communication</a:t>
            </a:r>
            <a:endParaRPr lang="en-US" sz="2400" dirty="0">
              <a:solidFill>
                <a:srgbClr val="002060"/>
              </a:solidFill>
              <a:latin typeface="Arial Rounded MT Bold"/>
            </a:endParaRPr>
          </a:p>
          <a:p>
            <a:pPr marL="285750" indent="-285750">
              <a:buFont typeface="Arial"/>
              <a:buChar char="•"/>
            </a:pPr>
            <a:r>
              <a:rPr lang="en-US" sz="2400" dirty="0">
                <a:solidFill>
                  <a:srgbClr val="002060"/>
                </a:solidFill>
                <a:latin typeface="Arial Rounded MT Bold"/>
                <a:ea typeface="Open Sans"/>
                <a:cs typeface="Open Sans"/>
              </a:rPr>
              <a:t>can make documentation by healthcare professionals easier, especially when accepted medical abbreviations are used</a:t>
            </a:r>
            <a:endParaRPr lang="en-US" sz="2400" dirty="0">
              <a:solidFill>
                <a:srgbClr val="002060"/>
              </a:solidFill>
              <a:latin typeface="Arial Rounded MT Bold"/>
            </a:endParaRPr>
          </a:p>
          <a:p>
            <a:pPr marL="285750" indent="-285750">
              <a:buFont typeface="Arial"/>
              <a:buChar char="•"/>
            </a:pPr>
            <a:r>
              <a:rPr lang="en-US" sz="2400" dirty="0">
                <a:solidFill>
                  <a:srgbClr val="002060"/>
                </a:solidFill>
                <a:latin typeface="Arial Rounded MT Bold"/>
                <a:ea typeface="Open Sans"/>
                <a:cs typeface="Open Sans"/>
              </a:rPr>
              <a:t>can assist in more efficient and safe ongoing care of clients through avoidance of errors and misunderstandings</a:t>
            </a:r>
            <a:endParaRPr lang="en-US" sz="2400" dirty="0">
              <a:solidFill>
                <a:srgbClr val="002060"/>
              </a:solidFill>
              <a:latin typeface="Arial Rounded MT Bold"/>
            </a:endParaRPr>
          </a:p>
          <a:p>
            <a:endParaRPr lang="en-US" sz="2400" b="1" dirty="0">
              <a:cs typeface="Arial"/>
            </a:endParaRPr>
          </a:p>
        </p:txBody>
      </p:sp>
    </p:spTree>
    <p:extLst>
      <p:ext uri="{BB962C8B-B14F-4D97-AF65-F5344CB8AC3E}">
        <p14:creationId xmlns:p14="http://schemas.microsoft.com/office/powerpoint/2010/main" val="177312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DADF9-3400-FC85-2880-ABC4AB2136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18213F-9FFB-1557-51DC-F7020459D9E1}"/>
              </a:ext>
            </a:extLst>
          </p:cNvPr>
          <p:cNvSpPr>
            <a:spLocks noGrp="1"/>
          </p:cNvSpPr>
          <p:nvPr>
            <p:ph type="title"/>
          </p:nvPr>
        </p:nvSpPr>
        <p:spPr>
          <a:xfrm>
            <a:off x="503632" y="728663"/>
            <a:ext cx="7897417" cy="720000"/>
          </a:xfrm>
        </p:spPr>
        <p:txBody>
          <a:bodyPr/>
          <a:lstStyle/>
          <a:p>
            <a:r>
              <a:rPr lang="en-US" sz="2800" dirty="0"/>
              <a:t>Activity – </a:t>
            </a:r>
            <a:r>
              <a:rPr lang="en-US" dirty="0"/>
              <a:t>5 </a:t>
            </a:r>
            <a:br>
              <a:rPr lang="en-US" sz="2800" dirty="0"/>
            </a:br>
            <a:r>
              <a:rPr lang="en-US" sz="2800" dirty="0"/>
              <a:t>Complete the table below using your glossary</a:t>
            </a:r>
            <a:endParaRPr lang="en-US" dirty="0"/>
          </a:p>
        </p:txBody>
      </p:sp>
      <p:pic>
        <p:nvPicPr>
          <p:cNvPr id="3" name="Picture 2">
            <a:extLst>
              <a:ext uri="{FF2B5EF4-FFF2-40B4-BE49-F238E27FC236}">
                <a16:creationId xmlns:a16="http://schemas.microsoft.com/office/drawing/2014/main" id="{AF2B4756-5961-7707-33C7-0663F1E74DE0}"/>
              </a:ext>
            </a:extLst>
          </p:cNvPr>
          <p:cNvPicPr>
            <a:picLocks noChangeAspect="1"/>
          </p:cNvPicPr>
          <p:nvPr/>
        </p:nvPicPr>
        <p:blipFill>
          <a:blip r:embed="rId2"/>
          <a:stretch>
            <a:fillRect/>
          </a:stretch>
        </p:blipFill>
        <p:spPr>
          <a:xfrm>
            <a:off x="2410697" y="1620483"/>
            <a:ext cx="7370606" cy="4545858"/>
          </a:xfrm>
          <a:prstGeom prst="rect">
            <a:avLst/>
          </a:prstGeom>
        </p:spPr>
      </p:pic>
    </p:spTree>
    <p:extLst>
      <p:ext uri="{BB962C8B-B14F-4D97-AF65-F5344CB8AC3E}">
        <p14:creationId xmlns:p14="http://schemas.microsoft.com/office/powerpoint/2010/main" val="91482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FD39F-733F-B4A7-2259-0375621D36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735942-CD3E-4CF0-99AC-12595A55A20F}"/>
              </a:ext>
            </a:extLst>
          </p:cNvPr>
          <p:cNvSpPr>
            <a:spLocks noGrp="1"/>
          </p:cNvSpPr>
          <p:nvPr>
            <p:ph type="title"/>
          </p:nvPr>
        </p:nvSpPr>
        <p:spPr>
          <a:xfrm>
            <a:off x="503633" y="728663"/>
            <a:ext cx="6679510" cy="720000"/>
          </a:xfrm>
        </p:spPr>
        <p:txBody>
          <a:bodyPr/>
          <a:lstStyle/>
          <a:p>
            <a:r>
              <a:rPr lang="en-US" sz="2800" dirty="0"/>
              <a:t> COMBINING VOWELS</a:t>
            </a:r>
            <a:br>
              <a:rPr lang="en-US" sz="2800" dirty="0"/>
            </a:br>
            <a:r>
              <a:rPr lang="en-US" sz="2800" dirty="0"/>
              <a:t> </a:t>
            </a:r>
            <a:br>
              <a:rPr lang="en-US" sz="2800" dirty="0"/>
            </a:br>
            <a:br>
              <a:rPr lang="en-US" sz="2800" dirty="0"/>
            </a:br>
            <a:endParaRPr lang="en-US" dirty="0"/>
          </a:p>
        </p:txBody>
      </p:sp>
      <p:sp>
        <p:nvSpPr>
          <p:cNvPr id="3" name="TextBox 2">
            <a:extLst>
              <a:ext uri="{FF2B5EF4-FFF2-40B4-BE49-F238E27FC236}">
                <a16:creationId xmlns:a16="http://schemas.microsoft.com/office/drawing/2014/main" id="{A8E264F6-923B-18DD-FA9D-819360B497AA}"/>
              </a:ext>
            </a:extLst>
          </p:cNvPr>
          <p:cNvSpPr txBox="1"/>
          <p:nvPr/>
        </p:nvSpPr>
        <p:spPr>
          <a:xfrm>
            <a:off x="460772" y="2004179"/>
            <a:ext cx="10612040" cy="3416320"/>
          </a:xfrm>
          <a:prstGeom prst="rect">
            <a:avLst/>
          </a:prstGeom>
          <a:noFill/>
        </p:spPr>
        <p:txBody>
          <a:bodyPr wrap="square">
            <a:spAutoFit/>
          </a:bodyPr>
          <a:lstStyle/>
          <a:p>
            <a:r>
              <a:rPr lang="en-US" sz="2400" dirty="0"/>
              <a:t>A,    E,    I,    O,   U</a:t>
            </a:r>
          </a:p>
          <a:p>
            <a:endParaRPr lang="en-US" sz="2400" dirty="0"/>
          </a:p>
          <a:p>
            <a:r>
              <a:rPr lang="en-US" sz="2400" dirty="0"/>
              <a:t>A combining vowel may be needed between the root word and suffix to make the medical term easier to pronounce.</a:t>
            </a:r>
          </a:p>
          <a:p>
            <a:r>
              <a:rPr lang="en-US" sz="2400" dirty="0"/>
              <a:t> </a:t>
            </a:r>
          </a:p>
          <a:p>
            <a:r>
              <a:rPr lang="en-US" sz="2400" dirty="0"/>
              <a:t>The letter “O” is the most commonly used combining vowel.</a:t>
            </a:r>
          </a:p>
          <a:p>
            <a:endParaRPr lang="en-US" sz="2400" dirty="0"/>
          </a:p>
          <a:p>
            <a:r>
              <a:rPr lang="en-US" sz="2400" dirty="0"/>
              <a:t>Generally, “O” = and/of</a:t>
            </a:r>
          </a:p>
          <a:p>
            <a:endParaRPr lang="en-US" sz="2400" dirty="0"/>
          </a:p>
        </p:txBody>
      </p:sp>
    </p:spTree>
    <p:extLst>
      <p:ext uri="{BB962C8B-B14F-4D97-AF65-F5344CB8AC3E}">
        <p14:creationId xmlns:p14="http://schemas.microsoft.com/office/powerpoint/2010/main" val="1541844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1B4E-F868-992A-B70E-27C48260D51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718067B-ADA0-3944-A719-3F7376721F24}"/>
              </a:ext>
            </a:extLst>
          </p:cNvPr>
          <p:cNvPicPr>
            <a:picLocks noChangeAspect="1"/>
          </p:cNvPicPr>
          <p:nvPr/>
        </p:nvPicPr>
        <p:blipFill>
          <a:blip r:embed="rId2"/>
          <a:stretch>
            <a:fillRect/>
          </a:stretch>
        </p:blipFill>
        <p:spPr>
          <a:xfrm>
            <a:off x="264228" y="1117295"/>
            <a:ext cx="8663167" cy="4109060"/>
          </a:xfrm>
          <a:prstGeom prst="rect">
            <a:avLst/>
          </a:prstGeom>
        </p:spPr>
      </p:pic>
      <p:sp>
        <p:nvSpPr>
          <p:cNvPr id="7" name="Rectangle 1">
            <a:extLst>
              <a:ext uri="{FF2B5EF4-FFF2-40B4-BE49-F238E27FC236}">
                <a16:creationId xmlns:a16="http://schemas.microsoft.com/office/drawing/2014/main" id="{0398C92F-1BAA-64DD-B92D-424E2DD3E4C1}"/>
              </a:ext>
            </a:extLst>
          </p:cNvPr>
          <p:cNvSpPr>
            <a:spLocks noChangeArrowheads="1"/>
          </p:cNvSpPr>
          <p:nvPr/>
        </p:nvSpPr>
        <p:spPr bwMode="auto">
          <a:xfrm>
            <a:off x="539750" y="5329238"/>
            <a:ext cx="772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lgn="ctr">
              <a:spcBef>
                <a:spcPct val="0"/>
              </a:spcBef>
            </a:pPr>
            <a:r>
              <a:rPr lang="en-US" altLang="en-US" dirty="0">
                <a:solidFill>
                  <a:srgbClr val="4C2D89"/>
                </a:solidFill>
                <a:latin typeface="Arial" panose="020B0604020202020204" pitchFamily="34" charset="0"/>
              </a:rPr>
              <a:t>Vowels are A, E, I, O, U  </a:t>
            </a:r>
            <a:endParaRPr lang="en-US" altLang="en-US" b="0" dirty="0">
              <a:solidFill>
                <a:srgbClr val="4C2D89"/>
              </a:solidFill>
              <a:latin typeface="Arial" panose="020B0604020202020204" pitchFamily="34" charset="0"/>
            </a:endParaRPr>
          </a:p>
          <a:p>
            <a:pPr algn="ctr">
              <a:spcBef>
                <a:spcPct val="0"/>
              </a:spcBef>
            </a:pPr>
            <a:r>
              <a:rPr lang="en-US" altLang="en-US" dirty="0">
                <a:solidFill>
                  <a:srgbClr val="4C2D89"/>
                </a:solidFill>
                <a:latin typeface="Arial" panose="020B0604020202020204" pitchFamily="34" charset="0"/>
              </a:rPr>
              <a:t>A consonant is any other letter b, c, d, f, g</a:t>
            </a:r>
            <a:endParaRPr lang="en-US" altLang="en-US" b="0" dirty="0">
              <a:solidFill>
                <a:srgbClr val="4C2D89"/>
              </a:solidFill>
              <a:latin typeface="Arial" panose="020B0604020202020204" pitchFamily="34" charset="0"/>
            </a:endParaRPr>
          </a:p>
          <a:p>
            <a:pPr algn="ctr">
              <a:spcBef>
                <a:spcPct val="0"/>
              </a:spcBef>
            </a:pPr>
            <a:endParaRPr lang="en-US" altLang="en-US" b="0" dirty="0">
              <a:solidFill>
                <a:srgbClr val="0070C0"/>
              </a:solidFill>
              <a:latin typeface="Arial" panose="020B0604020202020204" pitchFamily="34" charset="0"/>
            </a:endParaRPr>
          </a:p>
        </p:txBody>
      </p:sp>
    </p:spTree>
    <p:extLst>
      <p:ext uri="{BB962C8B-B14F-4D97-AF65-F5344CB8AC3E}">
        <p14:creationId xmlns:p14="http://schemas.microsoft.com/office/powerpoint/2010/main" val="44048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548D-3911-2577-F7D0-0465ACC632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AB5218-CC59-2241-9344-D07B7BEED25D}"/>
              </a:ext>
            </a:extLst>
          </p:cNvPr>
          <p:cNvSpPr>
            <a:spLocks noGrp="1"/>
          </p:cNvSpPr>
          <p:nvPr>
            <p:ph type="title"/>
          </p:nvPr>
        </p:nvSpPr>
        <p:spPr>
          <a:xfrm>
            <a:off x="503633" y="728663"/>
            <a:ext cx="6679510" cy="720000"/>
          </a:xfrm>
        </p:spPr>
        <p:txBody>
          <a:bodyPr/>
          <a:lstStyle/>
          <a:p>
            <a:r>
              <a:rPr lang="en-US" sz="2800" dirty="0"/>
              <a:t> COMBINING FORM</a:t>
            </a:r>
            <a:br>
              <a:rPr lang="en-US" sz="2800" dirty="0"/>
            </a:br>
            <a:r>
              <a:rPr lang="en-US" sz="2800" dirty="0"/>
              <a:t> </a:t>
            </a:r>
            <a:br>
              <a:rPr lang="en-US" sz="2800" dirty="0"/>
            </a:br>
            <a:br>
              <a:rPr lang="en-US" sz="2800" dirty="0"/>
            </a:br>
            <a:endParaRPr lang="en-US" dirty="0"/>
          </a:p>
        </p:txBody>
      </p:sp>
      <p:sp>
        <p:nvSpPr>
          <p:cNvPr id="3" name="TextBox 2">
            <a:extLst>
              <a:ext uri="{FF2B5EF4-FFF2-40B4-BE49-F238E27FC236}">
                <a16:creationId xmlns:a16="http://schemas.microsoft.com/office/drawing/2014/main" id="{FBF2F5AA-7EFC-8CDB-4938-92D6AF3104EE}"/>
              </a:ext>
            </a:extLst>
          </p:cNvPr>
          <p:cNvSpPr txBox="1"/>
          <p:nvPr/>
        </p:nvSpPr>
        <p:spPr>
          <a:xfrm>
            <a:off x="460772" y="2004179"/>
            <a:ext cx="10612040" cy="1938992"/>
          </a:xfrm>
          <a:prstGeom prst="rect">
            <a:avLst/>
          </a:prstGeom>
          <a:noFill/>
        </p:spPr>
        <p:txBody>
          <a:bodyPr wrap="square">
            <a:spAutoFit/>
          </a:bodyPr>
          <a:lstStyle/>
          <a:p>
            <a:r>
              <a:rPr lang="en-US" sz="2400" dirty="0"/>
              <a:t>The combining form is a vowel which is added to a root word</a:t>
            </a:r>
          </a:p>
          <a:p>
            <a:endParaRPr lang="en-US" sz="2400" dirty="0"/>
          </a:p>
          <a:p>
            <a:endParaRPr lang="en-US" sz="2400" dirty="0"/>
          </a:p>
          <a:p>
            <a:r>
              <a:rPr lang="en-US" sz="2400" dirty="0"/>
              <a:t>Example:  GASTR/O </a:t>
            </a:r>
          </a:p>
          <a:p>
            <a:endParaRPr lang="en-US" sz="2400" dirty="0"/>
          </a:p>
        </p:txBody>
      </p:sp>
    </p:spTree>
    <p:extLst>
      <p:ext uri="{BB962C8B-B14F-4D97-AF65-F5344CB8AC3E}">
        <p14:creationId xmlns:p14="http://schemas.microsoft.com/office/powerpoint/2010/main" val="1801487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ABE74-1147-96A8-3196-29D40D118D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3F2255C-D556-A4D0-118C-4B10BA854A49}"/>
              </a:ext>
            </a:extLst>
          </p:cNvPr>
          <p:cNvSpPr>
            <a:spLocks noGrp="1"/>
          </p:cNvSpPr>
          <p:nvPr>
            <p:ph type="title"/>
          </p:nvPr>
        </p:nvSpPr>
        <p:spPr>
          <a:xfrm>
            <a:off x="503633" y="728663"/>
            <a:ext cx="6679510" cy="720000"/>
          </a:xfrm>
        </p:spPr>
        <p:txBody>
          <a:bodyPr/>
          <a:lstStyle/>
          <a:p>
            <a:r>
              <a:rPr lang="en-US" sz="2800" dirty="0"/>
              <a:t> COMBINING FORM EXAMPLES</a:t>
            </a:r>
            <a:br>
              <a:rPr lang="en-US" sz="2800" dirty="0"/>
            </a:br>
            <a:r>
              <a:rPr lang="en-US" sz="2800" dirty="0"/>
              <a:t> </a:t>
            </a:r>
            <a:br>
              <a:rPr lang="en-US" sz="2800" dirty="0"/>
            </a:br>
            <a:br>
              <a:rPr lang="en-US" sz="2800" dirty="0"/>
            </a:br>
            <a:endParaRPr lang="en-US" dirty="0"/>
          </a:p>
        </p:txBody>
      </p:sp>
      <p:pic>
        <p:nvPicPr>
          <p:cNvPr id="2" name="Picture 1">
            <a:extLst>
              <a:ext uri="{FF2B5EF4-FFF2-40B4-BE49-F238E27FC236}">
                <a16:creationId xmlns:a16="http://schemas.microsoft.com/office/drawing/2014/main" id="{1664F82C-E6E7-B45F-AA60-E286A83C4BE9}"/>
              </a:ext>
            </a:extLst>
          </p:cNvPr>
          <p:cNvPicPr>
            <a:picLocks noChangeAspect="1"/>
          </p:cNvPicPr>
          <p:nvPr/>
        </p:nvPicPr>
        <p:blipFill>
          <a:blip r:embed="rId2"/>
          <a:stretch>
            <a:fillRect/>
          </a:stretch>
        </p:blipFill>
        <p:spPr>
          <a:xfrm>
            <a:off x="1871666" y="1282028"/>
            <a:ext cx="8705843" cy="5236918"/>
          </a:xfrm>
          <a:prstGeom prst="rect">
            <a:avLst/>
          </a:prstGeom>
        </p:spPr>
      </p:pic>
    </p:spTree>
    <p:extLst>
      <p:ext uri="{BB962C8B-B14F-4D97-AF65-F5344CB8AC3E}">
        <p14:creationId xmlns:p14="http://schemas.microsoft.com/office/powerpoint/2010/main" val="253193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94A3-BA68-B9E5-FD1B-9C3BC0AE8F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DE009E-B372-F9AA-DAC5-C47701D4BCD2}"/>
              </a:ext>
            </a:extLst>
          </p:cNvPr>
          <p:cNvSpPr>
            <a:spLocks noGrp="1"/>
          </p:cNvSpPr>
          <p:nvPr>
            <p:ph type="title"/>
          </p:nvPr>
        </p:nvSpPr>
        <p:spPr>
          <a:xfrm>
            <a:off x="503633" y="728663"/>
            <a:ext cx="6679510" cy="720000"/>
          </a:xfrm>
        </p:spPr>
        <p:txBody>
          <a:bodyPr/>
          <a:lstStyle/>
          <a:p>
            <a:r>
              <a:rPr lang="en-US" sz="2800" dirty="0"/>
              <a:t> </a:t>
            </a:r>
            <a:r>
              <a:rPr lang="en-US" sz="2800" u="sng" dirty="0"/>
              <a:t>RULE</a:t>
            </a:r>
            <a:br>
              <a:rPr lang="en-US" sz="2800" dirty="0"/>
            </a:br>
            <a:r>
              <a:rPr lang="en-US" sz="2800" dirty="0"/>
              <a:t> </a:t>
            </a:r>
            <a:br>
              <a:rPr lang="en-US" sz="2800" dirty="0"/>
            </a:br>
            <a:br>
              <a:rPr lang="en-US" sz="2800" dirty="0"/>
            </a:br>
            <a:endParaRPr lang="en-US" dirty="0"/>
          </a:p>
        </p:txBody>
      </p:sp>
      <p:sp>
        <p:nvSpPr>
          <p:cNvPr id="3" name="TextBox 2">
            <a:extLst>
              <a:ext uri="{FF2B5EF4-FFF2-40B4-BE49-F238E27FC236}">
                <a16:creationId xmlns:a16="http://schemas.microsoft.com/office/drawing/2014/main" id="{2EBD5440-5CDC-4D16-968E-A032A2D6CDC5}"/>
              </a:ext>
            </a:extLst>
          </p:cNvPr>
          <p:cNvSpPr txBox="1"/>
          <p:nvPr/>
        </p:nvSpPr>
        <p:spPr>
          <a:xfrm>
            <a:off x="460772" y="2004179"/>
            <a:ext cx="10612040" cy="2308324"/>
          </a:xfrm>
          <a:prstGeom prst="rect">
            <a:avLst/>
          </a:prstGeom>
          <a:noFill/>
        </p:spPr>
        <p:txBody>
          <a:bodyPr wrap="square">
            <a:spAutoFit/>
          </a:bodyPr>
          <a:lstStyle/>
          <a:p>
            <a:pPr algn="ctr">
              <a:lnSpc>
                <a:spcPct val="250000"/>
              </a:lnSpc>
            </a:pPr>
            <a:r>
              <a:rPr lang="en-US" sz="2400" dirty="0"/>
              <a:t>When a root word is shown with a Forward slash (/) and a combining vowel, such as GASTR/O, this format is referred to as a combining form.</a:t>
            </a:r>
          </a:p>
          <a:p>
            <a:endParaRPr lang="en-US" sz="2400" dirty="0"/>
          </a:p>
        </p:txBody>
      </p:sp>
    </p:spTree>
    <p:extLst>
      <p:ext uri="{BB962C8B-B14F-4D97-AF65-F5344CB8AC3E}">
        <p14:creationId xmlns:p14="http://schemas.microsoft.com/office/powerpoint/2010/main" val="388617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C888-9B09-B484-4FAA-34C72C4487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E0D784-B690-7633-5613-8503608E5EE3}"/>
              </a:ext>
            </a:extLst>
          </p:cNvPr>
          <p:cNvSpPr>
            <a:spLocks noGrp="1"/>
          </p:cNvSpPr>
          <p:nvPr>
            <p:ph type="title"/>
          </p:nvPr>
        </p:nvSpPr>
        <p:spPr>
          <a:xfrm>
            <a:off x="503633" y="728663"/>
            <a:ext cx="7902948" cy="720000"/>
          </a:xfrm>
        </p:spPr>
        <p:txBody>
          <a:bodyPr/>
          <a:lstStyle/>
          <a:p>
            <a:r>
              <a:rPr lang="en-US" sz="2800" dirty="0"/>
              <a:t>Activity – </a:t>
            </a:r>
            <a:r>
              <a:rPr lang="en-US" dirty="0"/>
              <a:t>6 </a:t>
            </a:r>
            <a:br>
              <a:rPr lang="en-US" sz="2800" dirty="0"/>
            </a:br>
            <a:r>
              <a:rPr lang="en-US" sz="2800" dirty="0"/>
              <a:t>Complete the table below using your glossary</a:t>
            </a:r>
            <a:br>
              <a:rPr lang="en-US" dirty="0"/>
            </a:br>
            <a:br>
              <a:rPr lang="en-US" dirty="0"/>
            </a:br>
            <a:endParaRPr lang="en-US" dirty="0">
              <a:cs typeface="Arial"/>
            </a:endParaRPr>
          </a:p>
        </p:txBody>
      </p:sp>
      <p:graphicFrame>
        <p:nvGraphicFramePr>
          <p:cNvPr id="3" name="Table 2">
            <a:extLst>
              <a:ext uri="{FF2B5EF4-FFF2-40B4-BE49-F238E27FC236}">
                <a16:creationId xmlns:a16="http://schemas.microsoft.com/office/drawing/2014/main" id="{3E481BC2-097F-F151-7D42-A01B10F48D55}"/>
              </a:ext>
            </a:extLst>
          </p:cNvPr>
          <p:cNvGraphicFramePr>
            <a:graphicFrameLocks noGrp="1"/>
          </p:cNvGraphicFramePr>
          <p:nvPr>
            <p:extLst>
              <p:ext uri="{D42A27DB-BD31-4B8C-83A1-F6EECF244321}">
                <p14:modId xmlns:p14="http://schemas.microsoft.com/office/powerpoint/2010/main" val="657916978"/>
              </p:ext>
            </p:extLst>
          </p:nvPr>
        </p:nvGraphicFramePr>
        <p:xfrm>
          <a:off x="767402" y="2506806"/>
          <a:ext cx="8168640" cy="228600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2367050417"/>
                    </a:ext>
                  </a:extLst>
                </a:gridCol>
                <a:gridCol w="2722880">
                  <a:extLst>
                    <a:ext uri="{9D8B030D-6E8A-4147-A177-3AD203B41FA5}">
                      <a16:colId xmlns:a16="http://schemas.microsoft.com/office/drawing/2014/main" val="157368895"/>
                    </a:ext>
                  </a:extLst>
                </a:gridCol>
                <a:gridCol w="2722880">
                  <a:extLst>
                    <a:ext uri="{9D8B030D-6E8A-4147-A177-3AD203B41FA5}">
                      <a16:colId xmlns:a16="http://schemas.microsoft.com/office/drawing/2014/main" val="2127463218"/>
                    </a:ext>
                  </a:extLst>
                </a:gridCol>
              </a:tblGrid>
              <a:tr h="366531">
                <a:tc>
                  <a:txBody>
                    <a:bodyPr/>
                    <a:lstStyle/>
                    <a:p>
                      <a:r>
                        <a:rPr lang="en-US" sz="2400" dirty="0">
                          <a:solidFill>
                            <a:schemeClr val="tx1"/>
                          </a:solidFill>
                          <a:latin typeface="Arial Rounded MT Bold"/>
                        </a:rPr>
                        <a:t>Bi</a:t>
                      </a:r>
                    </a:p>
                  </a:txBody>
                  <a:tcPr/>
                </a:tc>
                <a:tc>
                  <a:txBody>
                    <a:bodyPr/>
                    <a:lstStyle/>
                    <a:p>
                      <a:r>
                        <a:rPr lang="en-US" sz="2400" dirty="0">
                          <a:solidFill>
                            <a:schemeClr val="tx1"/>
                          </a:solidFill>
                          <a:latin typeface="Arial Rounded MT Bold"/>
                        </a:rPr>
                        <a:t>/o/</a:t>
                      </a:r>
                    </a:p>
                  </a:txBody>
                  <a:tcPr/>
                </a:tc>
                <a:tc>
                  <a:txBody>
                    <a:bodyPr/>
                    <a:lstStyle/>
                    <a:p>
                      <a:endParaRPr lang="en-US" sz="2400" dirty="0">
                        <a:solidFill>
                          <a:schemeClr val="tx1"/>
                        </a:solidFill>
                        <a:latin typeface="Arial Rounded MT Bold"/>
                      </a:endParaRPr>
                    </a:p>
                  </a:txBody>
                  <a:tcPr/>
                </a:tc>
                <a:extLst>
                  <a:ext uri="{0D108BD9-81ED-4DB2-BD59-A6C34878D82A}">
                    <a16:rowId xmlns:a16="http://schemas.microsoft.com/office/drawing/2014/main" val="4207640874"/>
                  </a:ext>
                </a:extLst>
              </a:tr>
              <a:tr h="370840">
                <a:tc>
                  <a:txBody>
                    <a:bodyPr/>
                    <a:lstStyle/>
                    <a:p>
                      <a:r>
                        <a:rPr lang="en-US" sz="2400" dirty="0">
                          <a:solidFill>
                            <a:schemeClr val="tx1"/>
                          </a:solidFill>
                          <a:latin typeface="Arial Rounded MT Bold"/>
                        </a:rPr>
                        <a:t>Enter</a:t>
                      </a:r>
                    </a:p>
                  </a:txBody>
                  <a:tcPr/>
                </a:tc>
                <a:tc>
                  <a:txBody>
                    <a:bodyPr/>
                    <a:lstStyle/>
                    <a:p>
                      <a:pPr lvl="0">
                        <a:buNone/>
                      </a:pPr>
                      <a:r>
                        <a:rPr lang="en-US" sz="2400" b="1" i="0" u="none" strike="noStrike" noProof="0" dirty="0">
                          <a:solidFill>
                            <a:schemeClr val="tx1"/>
                          </a:solidFill>
                          <a:latin typeface="Arial Rounded MT Bold"/>
                        </a:rPr>
                        <a:t>/o/</a:t>
                      </a:r>
                      <a:endParaRPr lang="en-US" sz="2400" dirty="0">
                        <a:solidFill>
                          <a:schemeClr val="tx1"/>
                        </a:solidFill>
                        <a:latin typeface="Arial Rounded MT Bold"/>
                      </a:endParaRPr>
                    </a:p>
                  </a:txBody>
                  <a:tcPr/>
                </a:tc>
                <a:tc>
                  <a:txBody>
                    <a:bodyPr/>
                    <a:lstStyle/>
                    <a:p>
                      <a:endParaRPr lang="en-US" sz="2400" dirty="0">
                        <a:solidFill>
                          <a:schemeClr val="tx1"/>
                        </a:solidFill>
                        <a:latin typeface="Arial Rounded MT Bold"/>
                      </a:endParaRPr>
                    </a:p>
                  </a:txBody>
                  <a:tcPr/>
                </a:tc>
                <a:extLst>
                  <a:ext uri="{0D108BD9-81ED-4DB2-BD59-A6C34878D82A}">
                    <a16:rowId xmlns:a16="http://schemas.microsoft.com/office/drawing/2014/main" val="3150432976"/>
                  </a:ext>
                </a:extLst>
              </a:tr>
              <a:tr h="370840">
                <a:tc>
                  <a:txBody>
                    <a:bodyPr/>
                    <a:lstStyle/>
                    <a:p>
                      <a:r>
                        <a:rPr lang="en-US" sz="2400" err="1">
                          <a:solidFill>
                            <a:schemeClr val="tx1"/>
                          </a:solidFill>
                          <a:latin typeface="Arial Rounded MT Bold"/>
                        </a:rPr>
                        <a:t>Gastr</a:t>
                      </a:r>
                      <a:endParaRPr lang="en-US" sz="2400" dirty="0" err="1">
                        <a:solidFill>
                          <a:schemeClr val="tx1"/>
                        </a:solidFill>
                        <a:latin typeface="Arial Rounded MT Bold"/>
                      </a:endParaRPr>
                    </a:p>
                  </a:txBody>
                  <a:tcPr/>
                </a:tc>
                <a:tc>
                  <a:txBody>
                    <a:bodyPr/>
                    <a:lstStyle/>
                    <a:p>
                      <a:pPr lvl="0">
                        <a:buNone/>
                      </a:pPr>
                      <a:r>
                        <a:rPr lang="en-US" sz="2400" b="1" i="0" u="none" strike="noStrike" noProof="0" dirty="0">
                          <a:solidFill>
                            <a:schemeClr val="tx1"/>
                          </a:solidFill>
                          <a:latin typeface="Arial Rounded MT Bold"/>
                        </a:rPr>
                        <a:t>/o/</a:t>
                      </a:r>
                      <a:endParaRPr lang="en-US" sz="2400" dirty="0">
                        <a:solidFill>
                          <a:schemeClr val="tx1"/>
                        </a:solidFill>
                        <a:latin typeface="Arial Rounded MT Bold"/>
                      </a:endParaRPr>
                    </a:p>
                  </a:txBody>
                  <a:tcPr/>
                </a:tc>
                <a:tc>
                  <a:txBody>
                    <a:bodyPr/>
                    <a:lstStyle/>
                    <a:p>
                      <a:r>
                        <a:rPr lang="en-US" sz="2400" dirty="0">
                          <a:solidFill>
                            <a:schemeClr val="tx1"/>
                          </a:solidFill>
                          <a:latin typeface="Arial Rounded MT Bold"/>
                        </a:rPr>
                        <a:t>Gastro</a:t>
                      </a:r>
                    </a:p>
                  </a:txBody>
                  <a:tcPr/>
                </a:tc>
                <a:extLst>
                  <a:ext uri="{0D108BD9-81ED-4DB2-BD59-A6C34878D82A}">
                    <a16:rowId xmlns:a16="http://schemas.microsoft.com/office/drawing/2014/main" val="2308386011"/>
                  </a:ext>
                </a:extLst>
              </a:tr>
              <a:tr h="370840">
                <a:tc>
                  <a:txBody>
                    <a:bodyPr/>
                    <a:lstStyle/>
                    <a:p>
                      <a:r>
                        <a:rPr lang="en-US" sz="2400" err="1">
                          <a:solidFill>
                            <a:schemeClr val="tx1"/>
                          </a:solidFill>
                          <a:latin typeface="Arial Rounded MT Bold"/>
                        </a:rPr>
                        <a:t>Hepat</a:t>
                      </a:r>
                      <a:endParaRPr lang="en-US" sz="2400" dirty="0" err="1">
                        <a:solidFill>
                          <a:schemeClr val="tx1"/>
                        </a:solidFill>
                        <a:latin typeface="Arial Rounded MT Bold"/>
                      </a:endParaRPr>
                    </a:p>
                  </a:txBody>
                  <a:tcPr/>
                </a:tc>
                <a:tc>
                  <a:txBody>
                    <a:bodyPr/>
                    <a:lstStyle/>
                    <a:p>
                      <a:pPr lvl="0">
                        <a:buNone/>
                      </a:pPr>
                      <a:r>
                        <a:rPr lang="en-US" sz="2400" b="1" i="0" u="none" strike="noStrike" noProof="0" dirty="0">
                          <a:solidFill>
                            <a:schemeClr val="tx1"/>
                          </a:solidFill>
                          <a:latin typeface="Arial Rounded MT Bold"/>
                        </a:rPr>
                        <a:t>/o/</a:t>
                      </a:r>
                      <a:endParaRPr lang="en-US" sz="2400" dirty="0">
                        <a:solidFill>
                          <a:schemeClr val="tx1"/>
                        </a:solidFill>
                        <a:latin typeface="Arial Rounded MT Bold"/>
                      </a:endParaRPr>
                    </a:p>
                  </a:txBody>
                  <a:tcPr/>
                </a:tc>
                <a:tc>
                  <a:txBody>
                    <a:bodyPr/>
                    <a:lstStyle/>
                    <a:p>
                      <a:endParaRPr lang="en-US" sz="2400" dirty="0">
                        <a:solidFill>
                          <a:schemeClr val="tx1"/>
                        </a:solidFill>
                        <a:latin typeface="Arial Rounded MT Bold"/>
                      </a:endParaRPr>
                    </a:p>
                  </a:txBody>
                  <a:tcPr/>
                </a:tc>
                <a:extLst>
                  <a:ext uri="{0D108BD9-81ED-4DB2-BD59-A6C34878D82A}">
                    <a16:rowId xmlns:a16="http://schemas.microsoft.com/office/drawing/2014/main" val="1900802531"/>
                  </a:ext>
                </a:extLst>
              </a:tr>
              <a:tr h="370840">
                <a:tc>
                  <a:txBody>
                    <a:bodyPr/>
                    <a:lstStyle/>
                    <a:p>
                      <a:r>
                        <a:rPr lang="en-US" sz="2400" err="1">
                          <a:solidFill>
                            <a:schemeClr val="tx1"/>
                          </a:solidFill>
                          <a:latin typeface="Arial Rounded MT Bold"/>
                        </a:rPr>
                        <a:t>Arthr</a:t>
                      </a:r>
                      <a:endParaRPr lang="en-US" sz="2400" dirty="0" err="1">
                        <a:solidFill>
                          <a:schemeClr val="tx1"/>
                        </a:solidFill>
                        <a:latin typeface="Arial Rounded MT Bold"/>
                      </a:endParaRPr>
                    </a:p>
                  </a:txBody>
                  <a:tcPr/>
                </a:tc>
                <a:tc>
                  <a:txBody>
                    <a:bodyPr/>
                    <a:lstStyle/>
                    <a:p>
                      <a:pPr lvl="0">
                        <a:buNone/>
                      </a:pPr>
                      <a:r>
                        <a:rPr lang="en-US" sz="2400" b="1" i="0" u="none" strike="noStrike" noProof="0" dirty="0">
                          <a:solidFill>
                            <a:schemeClr val="tx1"/>
                          </a:solidFill>
                          <a:latin typeface="Arial Rounded MT Bold"/>
                        </a:rPr>
                        <a:t>/o/</a:t>
                      </a:r>
                      <a:endParaRPr lang="en-US" sz="2400" dirty="0">
                        <a:solidFill>
                          <a:schemeClr val="tx1"/>
                        </a:solidFill>
                        <a:latin typeface="Arial Rounded MT Bold"/>
                      </a:endParaRPr>
                    </a:p>
                  </a:txBody>
                  <a:tcPr/>
                </a:tc>
                <a:tc>
                  <a:txBody>
                    <a:bodyPr/>
                    <a:lstStyle/>
                    <a:p>
                      <a:endParaRPr lang="en-US" dirty="0">
                        <a:latin typeface="Arial Rounded MT Bold"/>
                      </a:endParaRPr>
                    </a:p>
                  </a:txBody>
                  <a:tcPr/>
                </a:tc>
                <a:extLst>
                  <a:ext uri="{0D108BD9-81ED-4DB2-BD59-A6C34878D82A}">
                    <a16:rowId xmlns:a16="http://schemas.microsoft.com/office/drawing/2014/main" val="3770930955"/>
                  </a:ext>
                </a:extLst>
              </a:tr>
            </a:tbl>
          </a:graphicData>
        </a:graphic>
      </p:graphicFrame>
    </p:spTree>
    <p:extLst>
      <p:ext uri="{BB962C8B-B14F-4D97-AF65-F5344CB8AC3E}">
        <p14:creationId xmlns:p14="http://schemas.microsoft.com/office/powerpoint/2010/main" val="3365172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8BC73-B27F-C1DD-3399-1D2600D9F7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1F974B-7019-BA83-26C5-E86E138BB202}"/>
              </a:ext>
            </a:extLst>
          </p:cNvPr>
          <p:cNvSpPr txBox="1"/>
          <p:nvPr/>
        </p:nvSpPr>
        <p:spPr>
          <a:xfrm>
            <a:off x="460772" y="2004179"/>
            <a:ext cx="10612040" cy="3046988"/>
          </a:xfrm>
          <a:prstGeom prst="rect">
            <a:avLst/>
          </a:prstGeom>
          <a:noFill/>
        </p:spPr>
        <p:txBody>
          <a:bodyPr wrap="square">
            <a:spAutoFit/>
          </a:bodyPr>
          <a:lstStyle/>
          <a:p>
            <a:r>
              <a:rPr lang="en-US" sz="2400" dirty="0"/>
              <a:t>Knowing the different word parts means you can put them together to create a word.  </a:t>
            </a:r>
          </a:p>
          <a:p>
            <a:endParaRPr lang="en-US" sz="2400" dirty="0"/>
          </a:p>
          <a:p>
            <a:r>
              <a:rPr lang="en-US" sz="2400" dirty="0"/>
              <a:t>Not all words have a prefix or combining vowel but have at least one root word and a suffix.</a:t>
            </a:r>
          </a:p>
          <a:p>
            <a:endParaRPr lang="en-US" sz="2400" dirty="0"/>
          </a:p>
          <a:p>
            <a:r>
              <a:rPr lang="en-US" sz="2400" dirty="0"/>
              <a:t>For example: </a:t>
            </a:r>
            <a:r>
              <a:rPr lang="en-US" sz="2400" dirty="0">
                <a:solidFill>
                  <a:srgbClr val="FF0000"/>
                </a:solidFill>
              </a:rPr>
              <a:t>gastroenteritis</a:t>
            </a:r>
          </a:p>
          <a:p>
            <a:endParaRPr lang="en-US" sz="2400" dirty="0"/>
          </a:p>
        </p:txBody>
      </p:sp>
      <p:pic>
        <p:nvPicPr>
          <p:cNvPr id="6" name="Picture 5">
            <a:extLst>
              <a:ext uri="{FF2B5EF4-FFF2-40B4-BE49-F238E27FC236}">
                <a16:creationId xmlns:a16="http://schemas.microsoft.com/office/drawing/2014/main" id="{7B90545A-0172-84AA-B8E9-8B7301F68862}"/>
              </a:ext>
            </a:extLst>
          </p:cNvPr>
          <p:cNvPicPr>
            <a:picLocks noChangeAspect="1"/>
          </p:cNvPicPr>
          <p:nvPr/>
        </p:nvPicPr>
        <p:blipFill>
          <a:blip r:embed="rId2"/>
          <a:stretch>
            <a:fillRect/>
          </a:stretch>
        </p:blipFill>
        <p:spPr>
          <a:xfrm>
            <a:off x="1430625" y="4661819"/>
            <a:ext cx="8327858" cy="1103472"/>
          </a:xfrm>
          <a:prstGeom prst="rect">
            <a:avLst/>
          </a:prstGeom>
        </p:spPr>
      </p:pic>
      <p:pic>
        <p:nvPicPr>
          <p:cNvPr id="7" name="Picture 6">
            <a:extLst>
              <a:ext uri="{FF2B5EF4-FFF2-40B4-BE49-F238E27FC236}">
                <a16:creationId xmlns:a16="http://schemas.microsoft.com/office/drawing/2014/main" id="{11A4F372-416C-AEE0-2074-8ED0ED7E8F0E}"/>
              </a:ext>
            </a:extLst>
          </p:cNvPr>
          <p:cNvPicPr>
            <a:picLocks noChangeAspect="1"/>
          </p:cNvPicPr>
          <p:nvPr/>
        </p:nvPicPr>
        <p:blipFill>
          <a:blip r:embed="rId3"/>
          <a:stretch>
            <a:fillRect/>
          </a:stretch>
        </p:blipFill>
        <p:spPr>
          <a:xfrm>
            <a:off x="2471614" y="5368601"/>
            <a:ext cx="7248772" cy="79255"/>
          </a:xfrm>
          <a:prstGeom prst="rect">
            <a:avLst/>
          </a:prstGeom>
        </p:spPr>
      </p:pic>
      <p:pic>
        <p:nvPicPr>
          <p:cNvPr id="8" name="Picture 7">
            <a:extLst>
              <a:ext uri="{FF2B5EF4-FFF2-40B4-BE49-F238E27FC236}">
                <a16:creationId xmlns:a16="http://schemas.microsoft.com/office/drawing/2014/main" id="{92ADF136-2A31-8A06-D70B-BC098258338D}"/>
              </a:ext>
            </a:extLst>
          </p:cNvPr>
          <p:cNvPicPr>
            <a:picLocks noChangeAspect="1"/>
          </p:cNvPicPr>
          <p:nvPr/>
        </p:nvPicPr>
        <p:blipFill>
          <a:blip r:embed="rId4"/>
          <a:stretch>
            <a:fillRect/>
          </a:stretch>
        </p:blipFill>
        <p:spPr>
          <a:xfrm>
            <a:off x="1732183" y="5488107"/>
            <a:ext cx="8285182" cy="871804"/>
          </a:xfrm>
          <a:prstGeom prst="rect">
            <a:avLst/>
          </a:prstGeom>
        </p:spPr>
      </p:pic>
    </p:spTree>
    <p:extLst>
      <p:ext uri="{BB962C8B-B14F-4D97-AF65-F5344CB8AC3E}">
        <p14:creationId xmlns:p14="http://schemas.microsoft.com/office/powerpoint/2010/main" val="629294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EA432-0E38-09B8-8DF9-B7B3AE8D01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44387F-F330-7AFD-6291-C536499CD3F3}"/>
              </a:ext>
            </a:extLst>
          </p:cNvPr>
          <p:cNvSpPr>
            <a:spLocks noGrp="1"/>
          </p:cNvSpPr>
          <p:nvPr>
            <p:ph type="title"/>
          </p:nvPr>
        </p:nvSpPr>
        <p:spPr>
          <a:xfrm>
            <a:off x="503632" y="1244856"/>
            <a:ext cx="11472057" cy="720000"/>
          </a:xfrm>
        </p:spPr>
        <p:txBody>
          <a:bodyPr/>
          <a:lstStyle/>
          <a:p>
            <a:r>
              <a:rPr lang="en-US" sz="2800" dirty="0"/>
              <a:t>EPONYM:</a:t>
            </a:r>
            <a:br>
              <a:rPr lang="en-US" sz="2800" dirty="0"/>
            </a:br>
            <a:br>
              <a:rPr lang="en-US" sz="2800" dirty="0"/>
            </a:br>
            <a:br>
              <a:rPr lang="en-US" sz="2800" dirty="0"/>
            </a:br>
            <a:r>
              <a:rPr lang="en-US" sz="2400" b="0" dirty="0"/>
              <a:t>Are groups of words or phrases, describing medical conditions, structures or procedures or equipment that have been named by the first person who discovered or described it or invented it </a:t>
            </a:r>
            <a:br>
              <a:rPr lang="en-US" sz="2400" b="0" dirty="0"/>
            </a:br>
            <a:r>
              <a:rPr lang="en-US" sz="2400" b="0" dirty="0"/>
              <a:t>  </a:t>
            </a:r>
            <a:br>
              <a:rPr lang="en-US" sz="2400" b="0" dirty="0"/>
            </a:br>
            <a:r>
              <a:rPr lang="en-US" sz="2400" b="0" dirty="0"/>
              <a:t>These cannot be broken down because they are derived from people’s names:</a:t>
            </a:r>
            <a:br>
              <a:rPr lang="en-US" sz="2400" b="0" dirty="0"/>
            </a:br>
            <a:br>
              <a:rPr lang="en-US" sz="2400" b="0" dirty="0"/>
            </a:br>
            <a:r>
              <a:rPr lang="en-US" sz="2400" b="0" dirty="0"/>
              <a:t>Example:   Alzheimer’s disease (1864-1915); </a:t>
            </a:r>
            <a:br>
              <a:rPr lang="en-US" sz="2400" b="0" dirty="0"/>
            </a:br>
            <a:r>
              <a:rPr lang="en-US" sz="2400" b="0" dirty="0"/>
              <a:t>Alois Alzheimer German Neurologist.</a:t>
            </a:r>
            <a:br>
              <a:rPr lang="en-US" sz="2400" b="0" dirty="0"/>
            </a:br>
            <a:br>
              <a:rPr lang="en-US" sz="2400" b="0" dirty="0"/>
            </a:br>
            <a:r>
              <a:rPr lang="en-US" sz="2400" b="0" dirty="0"/>
              <a:t>What other EPONYM’s can you think of?</a:t>
            </a:r>
            <a:br>
              <a:rPr lang="en-US" sz="2400" dirty="0"/>
            </a:br>
            <a:br>
              <a:rPr lang="en-US" sz="2400" dirty="0"/>
            </a:br>
            <a:endParaRPr lang="en-US" sz="2400" dirty="0"/>
          </a:p>
        </p:txBody>
      </p:sp>
    </p:spTree>
    <p:extLst>
      <p:ext uri="{BB962C8B-B14F-4D97-AF65-F5344CB8AC3E}">
        <p14:creationId xmlns:p14="http://schemas.microsoft.com/office/powerpoint/2010/main" val="632492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D9C6-DA2A-19CC-D543-CB2FC08E2B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A67086-EB67-DA38-DE82-06523001C324}"/>
              </a:ext>
            </a:extLst>
          </p:cNvPr>
          <p:cNvSpPr>
            <a:spLocks noGrp="1"/>
          </p:cNvSpPr>
          <p:nvPr>
            <p:ph type="title"/>
          </p:nvPr>
        </p:nvSpPr>
        <p:spPr>
          <a:xfrm>
            <a:off x="384192" y="1172687"/>
            <a:ext cx="12033950" cy="720000"/>
          </a:xfrm>
        </p:spPr>
        <p:txBody>
          <a:bodyPr/>
          <a:lstStyle/>
          <a:p>
            <a:r>
              <a:rPr lang="en-US" sz="2800" dirty="0"/>
              <a:t>American (Harvard)   V    English (Oxford)</a:t>
            </a:r>
            <a:br>
              <a:rPr lang="en-US" sz="2800" dirty="0"/>
            </a:br>
            <a:br>
              <a:rPr lang="en-US" sz="2800" dirty="0"/>
            </a:br>
            <a:br>
              <a:rPr lang="en-US" sz="2800" dirty="0"/>
            </a:br>
            <a:br>
              <a:rPr lang="en-US" sz="2800" dirty="0"/>
            </a:br>
            <a:br>
              <a:rPr lang="en-US" sz="2400" dirty="0"/>
            </a:br>
            <a:br>
              <a:rPr lang="en-US" sz="2400" dirty="0"/>
            </a:br>
            <a:endParaRPr lang="en-US" sz="2400" dirty="0"/>
          </a:p>
        </p:txBody>
      </p:sp>
      <p:sp>
        <p:nvSpPr>
          <p:cNvPr id="3" name="Rectangle 1">
            <a:extLst>
              <a:ext uri="{FF2B5EF4-FFF2-40B4-BE49-F238E27FC236}">
                <a16:creationId xmlns:a16="http://schemas.microsoft.com/office/drawing/2014/main" id="{00D268A1-F6F8-F166-B765-3845ED6918D3}"/>
              </a:ext>
            </a:extLst>
          </p:cNvPr>
          <p:cNvSpPr>
            <a:spLocks noChangeArrowheads="1"/>
          </p:cNvSpPr>
          <p:nvPr/>
        </p:nvSpPr>
        <p:spPr bwMode="auto">
          <a:xfrm>
            <a:off x="384192" y="1471132"/>
            <a:ext cx="1130417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spcBef>
                <a:spcPct val="0"/>
              </a:spcBef>
            </a:pPr>
            <a:r>
              <a:rPr lang="en-US" altLang="en-US" sz="2000" b="0" dirty="0">
                <a:solidFill>
                  <a:schemeClr val="tx1"/>
                </a:solidFill>
                <a:latin typeface="Calibri" panose="020F0502020204030204" pitchFamily="34" charset="0"/>
              </a:rPr>
              <a:t>	</a:t>
            </a:r>
            <a:endParaRPr lang="en-US" altLang="en-US" sz="2400" b="0" dirty="0">
              <a:solidFill>
                <a:schemeClr val="tx1"/>
              </a:solidFill>
              <a:latin typeface="Arial Rounded MT Bold"/>
            </a:endParaRPr>
          </a:p>
          <a:p>
            <a:pPr>
              <a:spcBef>
                <a:spcPct val="0"/>
              </a:spcBef>
            </a:pPr>
            <a:r>
              <a:rPr lang="en-US" altLang="en-US" sz="2400" b="0" dirty="0">
                <a:solidFill>
                  <a:schemeClr val="tx1"/>
                </a:solidFill>
                <a:latin typeface="Arial Rounded MT Bold"/>
              </a:rPr>
              <a:t>One of the major difficulties with spelling medical words is that there are two ways of spelling many words. </a:t>
            </a:r>
          </a:p>
          <a:p>
            <a:pPr>
              <a:spcBef>
                <a:spcPct val="0"/>
              </a:spcBef>
            </a:pPr>
            <a:endParaRPr lang="en-US" altLang="en-US" sz="2400" b="0" dirty="0">
              <a:solidFill>
                <a:schemeClr val="tx1"/>
              </a:solidFill>
              <a:latin typeface="Arial Rounded MT Bold"/>
            </a:endParaRPr>
          </a:p>
          <a:p>
            <a:pPr>
              <a:spcBef>
                <a:spcPct val="0"/>
              </a:spcBef>
            </a:pPr>
            <a:r>
              <a:rPr lang="en-US" altLang="en-US" sz="2400" b="0" dirty="0">
                <a:solidFill>
                  <a:schemeClr val="tx1"/>
                </a:solidFill>
                <a:latin typeface="Arial Rounded MT Bold"/>
              </a:rPr>
              <a:t>In Australia we tend to use the English version or commonly referred to as Oxford.  </a:t>
            </a:r>
          </a:p>
          <a:p>
            <a:pPr>
              <a:spcBef>
                <a:spcPct val="0"/>
              </a:spcBef>
            </a:pPr>
            <a:endParaRPr lang="en-US" altLang="en-US" sz="2400" b="0" dirty="0">
              <a:solidFill>
                <a:schemeClr val="tx1"/>
              </a:solidFill>
              <a:latin typeface="Arial Rounded MT Bold"/>
            </a:endParaRPr>
          </a:p>
          <a:p>
            <a:pPr>
              <a:spcBef>
                <a:spcPct val="0"/>
              </a:spcBef>
            </a:pPr>
            <a:r>
              <a:rPr lang="en-US" altLang="en-US" sz="2400" b="0" dirty="0">
                <a:solidFill>
                  <a:schemeClr val="tx1"/>
                </a:solidFill>
                <a:latin typeface="Arial Rounded MT Bold"/>
              </a:rPr>
              <a:t>It is a good idea to make a list or perhaps memories the English versions as these will be the most common spellings you will come across throughout your career.  </a:t>
            </a:r>
          </a:p>
          <a:p>
            <a:pPr>
              <a:spcBef>
                <a:spcPct val="0"/>
              </a:spcBef>
            </a:pPr>
            <a:endParaRPr lang="en-US" altLang="en-US" sz="2400" b="0" dirty="0">
              <a:solidFill>
                <a:schemeClr val="tx1"/>
              </a:solidFill>
              <a:latin typeface="Arial Rounded MT Bold"/>
            </a:endParaRPr>
          </a:p>
          <a:p>
            <a:pPr>
              <a:spcBef>
                <a:spcPct val="0"/>
              </a:spcBef>
            </a:pPr>
            <a:r>
              <a:rPr lang="en-US" altLang="en-US" sz="2400" b="0" dirty="0">
                <a:solidFill>
                  <a:schemeClr val="tx1"/>
                </a:solidFill>
                <a:latin typeface="Arial Rounded MT Bold"/>
              </a:rPr>
              <a:t>Be mindful when using computer software as it is general set in American dictionary format</a:t>
            </a:r>
            <a:endParaRPr lang="en-AU" altLang="en-US" sz="2400" b="0" dirty="0">
              <a:solidFill>
                <a:schemeClr val="tx1"/>
              </a:solidFill>
              <a:latin typeface="Arial Rounded MT Bold"/>
            </a:endParaRPr>
          </a:p>
        </p:txBody>
      </p:sp>
    </p:spTree>
    <p:extLst>
      <p:ext uri="{BB962C8B-B14F-4D97-AF65-F5344CB8AC3E}">
        <p14:creationId xmlns:p14="http://schemas.microsoft.com/office/powerpoint/2010/main" val="300891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04DC4D-26CF-54EC-9F88-521A3AE40D8C}"/>
              </a:ext>
            </a:extLst>
          </p:cNvPr>
          <p:cNvSpPr>
            <a:spLocks noGrp="1"/>
          </p:cNvSpPr>
          <p:nvPr>
            <p:ph type="title"/>
          </p:nvPr>
        </p:nvSpPr>
        <p:spPr/>
        <p:txBody>
          <a:bodyPr/>
          <a:lstStyle/>
          <a:p>
            <a:r>
              <a:rPr lang="en-US" sz="2800" dirty="0"/>
              <a:t>Activity – Medical Terminology </a:t>
            </a:r>
            <a:endParaRPr lang="en-US" dirty="0"/>
          </a:p>
        </p:txBody>
      </p:sp>
      <p:sp>
        <p:nvSpPr>
          <p:cNvPr id="3" name="TextBox 2">
            <a:extLst>
              <a:ext uri="{FF2B5EF4-FFF2-40B4-BE49-F238E27FC236}">
                <a16:creationId xmlns:a16="http://schemas.microsoft.com/office/drawing/2014/main" id="{269440E9-039B-01B0-9B27-2CF87A8B88EB}"/>
              </a:ext>
            </a:extLst>
          </p:cNvPr>
          <p:cNvSpPr txBox="1"/>
          <p:nvPr/>
        </p:nvSpPr>
        <p:spPr>
          <a:xfrm>
            <a:off x="460772" y="1489829"/>
            <a:ext cx="10612040" cy="461665"/>
          </a:xfrm>
          <a:prstGeom prst="rect">
            <a:avLst/>
          </a:prstGeom>
          <a:noFill/>
        </p:spPr>
        <p:txBody>
          <a:bodyPr wrap="square">
            <a:spAutoFit/>
          </a:bodyPr>
          <a:lstStyle/>
          <a:p>
            <a:r>
              <a:rPr lang="en-US" sz="2400" dirty="0"/>
              <a:t>List as many occupations where medical terminology is used </a:t>
            </a:r>
          </a:p>
        </p:txBody>
      </p:sp>
      <p:sp>
        <p:nvSpPr>
          <p:cNvPr id="6" name="TextBox 5">
            <a:extLst>
              <a:ext uri="{FF2B5EF4-FFF2-40B4-BE49-F238E27FC236}">
                <a16:creationId xmlns:a16="http://schemas.microsoft.com/office/drawing/2014/main" id="{6229FE5C-B01D-E9CC-A46B-206160E291F8}"/>
              </a:ext>
            </a:extLst>
          </p:cNvPr>
          <p:cNvSpPr txBox="1"/>
          <p:nvPr/>
        </p:nvSpPr>
        <p:spPr>
          <a:xfrm>
            <a:off x="460772" y="2464951"/>
            <a:ext cx="10812065" cy="830997"/>
          </a:xfrm>
          <a:prstGeom prst="rect">
            <a:avLst/>
          </a:prstGeom>
          <a:noFill/>
        </p:spPr>
        <p:txBody>
          <a:bodyPr wrap="square">
            <a:spAutoFit/>
          </a:bodyPr>
          <a:lstStyle/>
          <a:p>
            <a:r>
              <a:rPr lang="en-US" sz="2400" dirty="0"/>
              <a:t>List other types of workers or professions that would use medical terminology in their varying fields? </a:t>
            </a:r>
            <a:endParaRPr lang="en-AU" sz="2400" dirty="0"/>
          </a:p>
        </p:txBody>
      </p:sp>
      <p:sp>
        <p:nvSpPr>
          <p:cNvPr id="8" name="TextBox 7">
            <a:extLst>
              <a:ext uri="{FF2B5EF4-FFF2-40B4-BE49-F238E27FC236}">
                <a16:creationId xmlns:a16="http://schemas.microsoft.com/office/drawing/2014/main" id="{53DB38E5-7B03-EFED-DBA4-96F621157CD5}"/>
              </a:ext>
            </a:extLst>
          </p:cNvPr>
          <p:cNvSpPr txBox="1"/>
          <p:nvPr/>
        </p:nvSpPr>
        <p:spPr>
          <a:xfrm>
            <a:off x="503633" y="3762613"/>
            <a:ext cx="10940653" cy="830997"/>
          </a:xfrm>
          <a:prstGeom prst="rect">
            <a:avLst/>
          </a:prstGeom>
          <a:noFill/>
        </p:spPr>
        <p:txBody>
          <a:bodyPr wrap="square">
            <a:spAutoFit/>
          </a:bodyPr>
          <a:lstStyle/>
          <a:p>
            <a:r>
              <a:rPr lang="en-US" sz="2400" dirty="0"/>
              <a:t>List the types of written documentation a healthcare worker/professional would use within their job role? </a:t>
            </a:r>
            <a:endParaRPr lang="en-AU" sz="2400" dirty="0"/>
          </a:p>
        </p:txBody>
      </p:sp>
      <p:sp>
        <p:nvSpPr>
          <p:cNvPr id="10" name="TextBox 9">
            <a:extLst>
              <a:ext uri="{FF2B5EF4-FFF2-40B4-BE49-F238E27FC236}">
                <a16:creationId xmlns:a16="http://schemas.microsoft.com/office/drawing/2014/main" id="{ADE96511-5495-2C22-4766-361EC5A90613}"/>
              </a:ext>
            </a:extLst>
          </p:cNvPr>
          <p:cNvSpPr txBox="1"/>
          <p:nvPr/>
        </p:nvSpPr>
        <p:spPr>
          <a:xfrm>
            <a:off x="503633" y="4952672"/>
            <a:ext cx="11054954" cy="830997"/>
          </a:xfrm>
          <a:prstGeom prst="rect">
            <a:avLst/>
          </a:prstGeom>
          <a:noFill/>
        </p:spPr>
        <p:txBody>
          <a:bodyPr wrap="square">
            <a:spAutoFit/>
          </a:bodyPr>
          <a:lstStyle/>
          <a:p>
            <a:r>
              <a:rPr lang="en-US" sz="2400" dirty="0"/>
              <a:t>What routine tasks would health care workers/professionals carry out throughout the day using medical terminology? </a:t>
            </a:r>
            <a:endParaRPr lang="en-AU" sz="2400" dirty="0"/>
          </a:p>
        </p:txBody>
      </p:sp>
    </p:spTree>
    <p:extLst>
      <p:ext uri="{BB962C8B-B14F-4D97-AF65-F5344CB8AC3E}">
        <p14:creationId xmlns:p14="http://schemas.microsoft.com/office/powerpoint/2010/main" val="2247636307"/>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AB6A4733-2DA3-7F87-AE8F-E31184E7FB9F}"/>
              </a:ext>
            </a:extLst>
          </p:cNvPr>
          <p:cNvSpPr>
            <a:spLocks noGrp="1"/>
          </p:cNvSpPr>
          <p:nvPr>
            <p:ph type="title"/>
          </p:nvPr>
        </p:nvSpPr>
        <p:spPr>
          <a:xfrm>
            <a:off x="384192" y="1172687"/>
            <a:ext cx="12033950" cy="720000"/>
          </a:xfrm>
        </p:spPr>
        <p:txBody>
          <a:bodyPr/>
          <a:lstStyle/>
          <a:p>
            <a:r>
              <a:rPr lang="en-US" sz="2800" dirty="0"/>
              <a:t>American (Harvard)   V    English (Oxford)</a:t>
            </a:r>
            <a:br>
              <a:rPr lang="en-US" sz="2800" dirty="0"/>
            </a:br>
            <a:br>
              <a:rPr lang="en-US" sz="2800" dirty="0"/>
            </a:br>
            <a:br>
              <a:rPr lang="en-US" sz="2800" dirty="0"/>
            </a:br>
            <a:br>
              <a:rPr lang="en-US" sz="2800" dirty="0"/>
            </a:br>
            <a:br>
              <a:rPr lang="en-US" sz="2400" dirty="0"/>
            </a:br>
            <a:br>
              <a:rPr lang="en-US" sz="2400" dirty="0"/>
            </a:br>
            <a:endParaRPr lang="en-US" sz="2400" dirty="0"/>
          </a:p>
        </p:txBody>
      </p:sp>
      <p:sp>
        <p:nvSpPr>
          <p:cNvPr id="6" name="Rectangle 1">
            <a:extLst>
              <a:ext uri="{FF2B5EF4-FFF2-40B4-BE49-F238E27FC236}">
                <a16:creationId xmlns:a16="http://schemas.microsoft.com/office/drawing/2014/main" id="{A5C50CEB-20D8-3362-3697-DB8D68CAD20A}"/>
              </a:ext>
            </a:extLst>
          </p:cNvPr>
          <p:cNvSpPr>
            <a:spLocks noChangeArrowheads="1"/>
          </p:cNvSpPr>
          <p:nvPr/>
        </p:nvSpPr>
        <p:spPr bwMode="auto">
          <a:xfrm>
            <a:off x="3284538" y="28114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8" name="Picture 7">
            <a:extLst>
              <a:ext uri="{FF2B5EF4-FFF2-40B4-BE49-F238E27FC236}">
                <a16:creationId xmlns:a16="http://schemas.microsoft.com/office/drawing/2014/main" id="{9FE01F2D-360E-FD91-4EE7-8F51A49A611E}"/>
              </a:ext>
            </a:extLst>
          </p:cNvPr>
          <p:cNvPicPr>
            <a:picLocks noChangeAspect="1"/>
          </p:cNvPicPr>
          <p:nvPr/>
        </p:nvPicPr>
        <p:blipFill>
          <a:blip r:embed="rId2"/>
          <a:stretch>
            <a:fillRect/>
          </a:stretch>
        </p:blipFill>
        <p:spPr>
          <a:xfrm>
            <a:off x="1386350" y="2222517"/>
            <a:ext cx="9682188" cy="3706335"/>
          </a:xfrm>
          <a:prstGeom prst="rect">
            <a:avLst/>
          </a:prstGeom>
        </p:spPr>
      </p:pic>
    </p:spTree>
    <p:extLst>
      <p:ext uri="{BB962C8B-B14F-4D97-AF65-F5344CB8AC3E}">
        <p14:creationId xmlns:p14="http://schemas.microsoft.com/office/powerpoint/2010/main" val="899353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61BDB-81C8-5E0B-2E29-9F9C0A0A885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F96477A-8668-F209-5E9F-6ECE6298C3B5}"/>
              </a:ext>
            </a:extLst>
          </p:cNvPr>
          <p:cNvSpPr>
            <a:spLocks noGrp="1"/>
          </p:cNvSpPr>
          <p:nvPr>
            <p:ph type="title"/>
          </p:nvPr>
        </p:nvSpPr>
        <p:spPr>
          <a:xfrm>
            <a:off x="384192" y="1172687"/>
            <a:ext cx="12033950" cy="720000"/>
          </a:xfrm>
        </p:spPr>
        <p:txBody>
          <a:bodyPr/>
          <a:lstStyle/>
          <a:p>
            <a:r>
              <a:rPr lang="en-US" sz="2800" dirty="0"/>
              <a:t>Revision of word parts</a:t>
            </a:r>
            <a:br>
              <a:rPr lang="en-US" sz="2800" dirty="0"/>
            </a:br>
            <a:br>
              <a:rPr lang="en-US" sz="2800" dirty="0"/>
            </a:br>
            <a:br>
              <a:rPr lang="en-US" sz="2800" dirty="0"/>
            </a:br>
            <a:br>
              <a:rPr lang="en-US" sz="2800" dirty="0"/>
            </a:br>
            <a:br>
              <a:rPr lang="en-US" sz="2400" dirty="0"/>
            </a:br>
            <a:br>
              <a:rPr lang="en-US" sz="2400" dirty="0"/>
            </a:br>
            <a:endParaRPr lang="en-US" sz="2400" dirty="0"/>
          </a:p>
        </p:txBody>
      </p:sp>
      <p:sp>
        <p:nvSpPr>
          <p:cNvPr id="3" name="Rectangle 1">
            <a:extLst>
              <a:ext uri="{FF2B5EF4-FFF2-40B4-BE49-F238E27FC236}">
                <a16:creationId xmlns:a16="http://schemas.microsoft.com/office/drawing/2014/main" id="{6674EABF-7FB9-4169-2524-57F372CCAAC9}"/>
              </a:ext>
            </a:extLst>
          </p:cNvPr>
          <p:cNvSpPr>
            <a:spLocks noChangeArrowheads="1"/>
          </p:cNvSpPr>
          <p:nvPr/>
        </p:nvSpPr>
        <p:spPr bwMode="auto">
          <a:xfrm>
            <a:off x="384192" y="1840465"/>
            <a:ext cx="1130417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spcBef>
                <a:spcPct val="0"/>
              </a:spcBef>
            </a:pPr>
            <a:r>
              <a:rPr lang="en-US" altLang="en-US" sz="2000" dirty="0">
                <a:solidFill>
                  <a:schemeClr val="tx1"/>
                </a:solidFill>
                <a:latin typeface="Calibri" panose="020F0502020204030204" pitchFamily="34" charset="0"/>
              </a:rPr>
              <a:t>	</a:t>
            </a:r>
            <a:endParaRPr lang="en-US" altLang="en-US" sz="2000" b="0" dirty="0">
              <a:solidFill>
                <a:schemeClr val="tx1"/>
              </a:solidFill>
              <a:latin typeface="Times" panose="02020603050405020304" pitchFamily="18" charset="0"/>
            </a:endParaRPr>
          </a:p>
          <a:p>
            <a:pPr>
              <a:spcBef>
                <a:spcPct val="0"/>
              </a:spcBef>
            </a:pPr>
            <a:r>
              <a:rPr lang="en-US" altLang="en-US" sz="2400" u="sng" dirty="0">
                <a:solidFill>
                  <a:schemeClr val="tx1"/>
                </a:solidFill>
                <a:latin typeface="Arial" panose="020B0604020202020204" pitchFamily="34" charset="0"/>
              </a:rPr>
              <a:t>Root</a:t>
            </a:r>
            <a:r>
              <a:rPr lang="en-US" altLang="en-US" sz="2400" dirty="0">
                <a:solidFill>
                  <a:schemeClr val="tx1"/>
                </a:solidFill>
                <a:latin typeface="Arial" panose="020B0604020202020204" pitchFamily="34" charset="0"/>
              </a:rPr>
              <a:t> – gives the essential meaning of the term</a:t>
            </a:r>
          </a:p>
          <a:p>
            <a:pPr>
              <a:spcBef>
                <a:spcPct val="0"/>
              </a:spcBef>
            </a:pPr>
            <a:endParaRPr lang="en-US" altLang="en-US" sz="2400" dirty="0">
              <a:solidFill>
                <a:schemeClr val="tx1"/>
              </a:solidFill>
              <a:latin typeface="Arial" panose="020B0604020202020204" pitchFamily="34" charset="0"/>
            </a:endParaRPr>
          </a:p>
          <a:p>
            <a:pPr>
              <a:spcBef>
                <a:spcPct val="0"/>
              </a:spcBef>
            </a:pPr>
            <a:r>
              <a:rPr lang="en-US" altLang="en-US" sz="2400" u="sng" dirty="0">
                <a:solidFill>
                  <a:schemeClr val="tx1"/>
                </a:solidFill>
                <a:latin typeface="Arial" panose="020B0604020202020204" pitchFamily="34" charset="0"/>
              </a:rPr>
              <a:t>Suffix</a:t>
            </a:r>
            <a:r>
              <a:rPr lang="en-US" altLang="en-US" sz="2400" dirty="0">
                <a:solidFill>
                  <a:schemeClr val="tx1"/>
                </a:solidFill>
                <a:latin typeface="Arial" panose="020B0604020202020204" pitchFamily="34" charset="0"/>
              </a:rPr>
              <a:t> is the word ending</a:t>
            </a:r>
          </a:p>
          <a:p>
            <a:pPr>
              <a:spcBef>
                <a:spcPct val="0"/>
              </a:spcBef>
            </a:pPr>
            <a:endParaRPr lang="en-US" altLang="en-US" sz="2400" dirty="0">
              <a:solidFill>
                <a:schemeClr val="tx1"/>
              </a:solidFill>
              <a:latin typeface="Arial" panose="020B0604020202020204" pitchFamily="34" charset="0"/>
            </a:endParaRPr>
          </a:p>
          <a:p>
            <a:pPr>
              <a:spcBef>
                <a:spcPct val="0"/>
              </a:spcBef>
            </a:pPr>
            <a:r>
              <a:rPr lang="en-US" altLang="en-US" sz="2400" u="sng" dirty="0">
                <a:solidFill>
                  <a:schemeClr val="tx1"/>
                </a:solidFill>
                <a:latin typeface="Arial" panose="020B0604020202020204" pitchFamily="34" charset="0"/>
              </a:rPr>
              <a:t>Prefix</a:t>
            </a:r>
            <a:r>
              <a:rPr lang="en-US" altLang="en-US" sz="2400" dirty="0">
                <a:solidFill>
                  <a:schemeClr val="tx1"/>
                </a:solidFill>
                <a:latin typeface="Arial" panose="020B0604020202020204" pitchFamily="34" charset="0"/>
              </a:rPr>
              <a:t> is a small part added to the beginning of a term</a:t>
            </a:r>
          </a:p>
          <a:p>
            <a:pPr>
              <a:spcBef>
                <a:spcPct val="0"/>
              </a:spcBef>
            </a:pPr>
            <a:endParaRPr lang="en-US" altLang="en-US" sz="2400" dirty="0">
              <a:solidFill>
                <a:schemeClr val="tx1"/>
              </a:solidFill>
              <a:latin typeface="Arial" panose="020B0604020202020204" pitchFamily="34" charset="0"/>
            </a:endParaRPr>
          </a:p>
          <a:p>
            <a:pPr>
              <a:spcBef>
                <a:spcPct val="0"/>
              </a:spcBef>
            </a:pPr>
            <a:r>
              <a:rPr lang="en-US" altLang="en-US" sz="2400" u="sng" dirty="0">
                <a:solidFill>
                  <a:schemeClr val="tx1"/>
                </a:solidFill>
                <a:latin typeface="Arial" panose="020B0604020202020204" pitchFamily="34" charset="0"/>
              </a:rPr>
              <a:t>Combining vowel </a:t>
            </a:r>
            <a:r>
              <a:rPr lang="en-US" altLang="en-US" sz="2400" dirty="0">
                <a:solidFill>
                  <a:schemeClr val="tx1"/>
                </a:solidFill>
                <a:latin typeface="Arial" panose="020B0604020202020204" pitchFamily="34" charset="0"/>
              </a:rPr>
              <a:t>connects roots to suffixes and roots to other roots usually be adding “O”</a:t>
            </a:r>
          </a:p>
          <a:p>
            <a:pPr>
              <a:spcBef>
                <a:spcPct val="0"/>
              </a:spcBef>
            </a:pPr>
            <a:endParaRPr lang="en-US" altLang="en-US" sz="2400" dirty="0">
              <a:solidFill>
                <a:schemeClr val="tx1"/>
              </a:solidFill>
              <a:latin typeface="Arial" panose="020B0604020202020204" pitchFamily="34" charset="0"/>
            </a:endParaRPr>
          </a:p>
          <a:p>
            <a:pPr>
              <a:spcBef>
                <a:spcPct val="0"/>
              </a:spcBef>
            </a:pPr>
            <a:r>
              <a:rPr lang="en-US" altLang="en-US" sz="2400" u="sng" dirty="0">
                <a:solidFill>
                  <a:schemeClr val="tx1"/>
                </a:solidFill>
                <a:latin typeface="Arial" panose="020B0604020202020204" pitchFamily="34" charset="0"/>
              </a:rPr>
              <a:t>Combining form </a:t>
            </a:r>
            <a:r>
              <a:rPr lang="en-US" altLang="en-US" sz="2400" dirty="0">
                <a:solidFill>
                  <a:schemeClr val="tx1"/>
                </a:solidFill>
                <a:latin typeface="Arial" panose="020B0604020202020204" pitchFamily="34" charset="0"/>
              </a:rPr>
              <a:t>is the combination of the root and the combining vowel</a:t>
            </a:r>
          </a:p>
        </p:txBody>
      </p:sp>
    </p:spTree>
    <p:extLst>
      <p:ext uri="{BB962C8B-B14F-4D97-AF65-F5344CB8AC3E}">
        <p14:creationId xmlns:p14="http://schemas.microsoft.com/office/powerpoint/2010/main" val="1959468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CB05E-669F-DD7D-4A15-0B08174208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DAD244F-D3DD-ADE3-4997-9EF1CA50B82A}"/>
              </a:ext>
            </a:extLst>
          </p:cNvPr>
          <p:cNvSpPr>
            <a:spLocks noGrp="1"/>
          </p:cNvSpPr>
          <p:nvPr>
            <p:ph type="title"/>
          </p:nvPr>
        </p:nvSpPr>
        <p:spPr>
          <a:xfrm>
            <a:off x="384192" y="1172687"/>
            <a:ext cx="12033950" cy="720000"/>
          </a:xfrm>
        </p:spPr>
        <p:txBody>
          <a:bodyPr/>
          <a:lstStyle/>
          <a:p>
            <a:r>
              <a:rPr lang="en-US" sz="2800" dirty="0"/>
              <a:t>Activity </a:t>
            </a:r>
            <a:r>
              <a:rPr lang="en-US" dirty="0"/>
              <a:t>7 </a:t>
            </a:r>
            <a:r>
              <a:rPr lang="en-US" sz="2800" dirty="0"/>
              <a:t>- Which body parts are the following words referring to?</a:t>
            </a:r>
          </a:p>
        </p:txBody>
      </p:sp>
      <p:graphicFrame>
        <p:nvGraphicFramePr>
          <p:cNvPr id="3" name="Table 2">
            <a:extLst>
              <a:ext uri="{FF2B5EF4-FFF2-40B4-BE49-F238E27FC236}">
                <a16:creationId xmlns:a16="http://schemas.microsoft.com/office/drawing/2014/main" id="{B542BB59-2D91-09BF-FCEA-BEE78EBCF79F}"/>
              </a:ext>
            </a:extLst>
          </p:cNvPr>
          <p:cNvGraphicFramePr>
            <a:graphicFrameLocks noGrp="1"/>
          </p:cNvGraphicFramePr>
          <p:nvPr>
            <p:extLst>
              <p:ext uri="{D42A27DB-BD31-4B8C-83A1-F6EECF244321}">
                <p14:modId xmlns:p14="http://schemas.microsoft.com/office/powerpoint/2010/main" val="2817026314"/>
              </p:ext>
            </p:extLst>
          </p:nvPr>
        </p:nvGraphicFramePr>
        <p:xfrm>
          <a:off x="1432946" y="2506806"/>
          <a:ext cx="8168640" cy="228600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3970703576"/>
                    </a:ext>
                  </a:extLst>
                </a:gridCol>
                <a:gridCol w="4084320">
                  <a:extLst>
                    <a:ext uri="{9D8B030D-6E8A-4147-A177-3AD203B41FA5}">
                      <a16:colId xmlns:a16="http://schemas.microsoft.com/office/drawing/2014/main" val="353972910"/>
                    </a:ext>
                  </a:extLst>
                </a:gridCol>
              </a:tblGrid>
              <a:tr h="370840">
                <a:tc>
                  <a:txBody>
                    <a:bodyPr/>
                    <a:lstStyle/>
                    <a:p>
                      <a:r>
                        <a:rPr lang="en-US" sz="2400" dirty="0">
                          <a:solidFill>
                            <a:schemeClr val="tx1"/>
                          </a:solidFill>
                          <a:latin typeface="Arial Rounded MT Bold"/>
                        </a:rPr>
                        <a:t>Rhinitis</a:t>
                      </a:r>
                    </a:p>
                  </a:txBody>
                  <a:tcPr/>
                </a:tc>
                <a:tc>
                  <a:txBody>
                    <a:bodyPr/>
                    <a:lstStyle/>
                    <a:p>
                      <a:endParaRPr lang="en-US" sz="2400" dirty="0">
                        <a:solidFill>
                          <a:schemeClr val="tx1"/>
                        </a:solidFill>
                        <a:latin typeface="Arial Rounded MT Bold"/>
                      </a:endParaRPr>
                    </a:p>
                  </a:txBody>
                  <a:tcPr/>
                </a:tc>
                <a:extLst>
                  <a:ext uri="{0D108BD9-81ED-4DB2-BD59-A6C34878D82A}">
                    <a16:rowId xmlns:a16="http://schemas.microsoft.com/office/drawing/2014/main" val="903188806"/>
                  </a:ext>
                </a:extLst>
              </a:tr>
              <a:tr h="370840">
                <a:tc>
                  <a:txBody>
                    <a:bodyPr/>
                    <a:lstStyle/>
                    <a:p>
                      <a:r>
                        <a:rPr lang="en-US" sz="2400" err="1">
                          <a:solidFill>
                            <a:schemeClr val="tx1"/>
                          </a:solidFill>
                          <a:latin typeface="Arial Rounded MT Bold"/>
                        </a:rPr>
                        <a:t>Dematology</a:t>
                      </a:r>
                      <a:endParaRPr lang="en-US" sz="2400" dirty="0">
                        <a:solidFill>
                          <a:schemeClr val="tx1"/>
                        </a:solidFill>
                        <a:latin typeface="Arial Rounded MT Bold"/>
                      </a:endParaRPr>
                    </a:p>
                  </a:txBody>
                  <a:tcPr/>
                </a:tc>
                <a:tc>
                  <a:txBody>
                    <a:bodyPr/>
                    <a:lstStyle/>
                    <a:p>
                      <a:endParaRPr lang="en-US" sz="2400" dirty="0">
                        <a:solidFill>
                          <a:schemeClr val="tx1"/>
                        </a:solidFill>
                        <a:latin typeface="Arial Rounded MT Bold"/>
                      </a:endParaRPr>
                    </a:p>
                  </a:txBody>
                  <a:tcPr/>
                </a:tc>
                <a:extLst>
                  <a:ext uri="{0D108BD9-81ED-4DB2-BD59-A6C34878D82A}">
                    <a16:rowId xmlns:a16="http://schemas.microsoft.com/office/drawing/2014/main" val="2556260984"/>
                  </a:ext>
                </a:extLst>
              </a:tr>
              <a:tr h="370840">
                <a:tc>
                  <a:txBody>
                    <a:bodyPr/>
                    <a:lstStyle/>
                    <a:p>
                      <a:r>
                        <a:rPr lang="en-US" sz="2400" dirty="0">
                          <a:solidFill>
                            <a:schemeClr val="tx1"/>
                          </a:solidFill>
                          <a:latin typeface="Arial Rounded MT Bold"/>
                        </a:rPr>
                        <a:t>Trachea</a:t>
                      </a:r>
                    </a:p>
                  </a:txBody>
                  <a:tcPr/>
                </a:tc>
                <a:tc>
                  <a:txBody>
                    <a:bodyPr/>
                    <a:lstStyle/>
                    <a:p>
                      <a:endParaRPr lang="en-US" sz="2400" dirty="0">
                        <a:solidFill>
                          <a:schemeClr val="tx1"/>
                        </a:solidFill>
                        <a:latin typeface="Arial Rounded MT Bold"/>
                      </a:endParaRPr>
                    </a:p>
                  </a:txBody>
                  <a:tcPr/>
                </a:tc>
                <a:extLst>
                  <a:ext uri="{0D108BD9-81ED-4DB2-BD59-A6C34878D82A}">
                    <a16:rowId xmlns:a16="http://schemas.microsoft.com/office/drawing/2014/main" val="2895670633"/>
                  </a:ext>
                </a:extLst>
              </a:tr>
              <a:tr h="370840">
                <a:tc>
                  <a:txBody>
                    <a:bodyPr/>
                    <a:lstStyle/>
                    <a:p>
                      <a:r>
                        <a:rPr lang="en-US" sz="2400" dirty="0">
                          <a:solidFill>
                            <a:schemeClr val="tx1"/>
                          </a:solidFill>
                          <a:latin typeface="Arial Rounded MT Bold"/>
                        </a:rPr>
                        <a:t>Gastritis</a:t>
                      </a:r>
                    </a:p>
                  </a:txBody>
                  <a:tcPr/>
                </a:tc>
                <a:tc>
                  <a:txBody>
                    <a:bodyPr/>
                    <a:lstStyle/>
                    <a:p>
                      <a:endParaRPr lang="en-US" sz="2400" dirty="0">
                        <a:solidFill>
                          <a:schemeClr val="tx1"/>
                        </a:solidFill>
                        <a:latin typeface="Arial Rounded MT Bold"/>
                      </a:endParaRPr>
                    </a:p>
                  </a:txBody>
                  <a:tcPr/>
                </a:tc>
                <a:extLst>
                  <a:ext uri="{0D108BD9-81ED-4DB2-BD59-A6C34878D82A}">
                    <a16:rowId xmlns:a16="http://schemas.microsoft.com/office/drawing/2014/main" val="1198026741"/>
                  </a:ext>
                </a:extLst>
              </a:tr>
              <a:tr h="370840">
                <a:tc>
                  <a:txBody>
                    <a:bodyPr/>
                    <a:lstStyle/>
                    <a:p>
                      <a:r>
                        <a:rPr lang="en-US" sz="2400" dirty="0">
                          <a:solidFill>
                            <a:schemeClr val="tx1"/>
                          </a:solidFill>
                          <a:latin typeface="Arial Rounded MT Bold"/>
                        </a:rPr>
                        <a:t>Cardiology </a:t>
                      </a:r>
                    </a:p>
                  </a:txBody>
                  <a:tcPr/>
                </a:tc>
                <a:tc>
                  <a:txBody>
                    <a:bodyPr/>
                    <a:lstStyle/>
                    <a:p>
                      <a:endParaRPr lang="en-US" dirty="0">
                        <a:latin typeface="Arial Rounded MT Bold"/>
                      </a:endParaRPr>
                    </a:p>
                  </a:txBody>
                  <a:tcPr/>
                </a:tc>
                <a:extLst>
                  <a:ext uri="{0D108BD9-81ED-4DB2-BD59-A6C34878D82A}">
                    <a16:rowId xmlns:a16="http://schemas.microsoft.com/office/drawing/2014/main" val="3859540090"/>
                  </a:ext>
                </a:extLst>
              </a:tr>
            </a:tbl>
          </a:graphicData>
        </a:graphic>
      </p:graphicFrame>
    </p:spTree>
    <p:extLst>
      <p:ext uri="{BB962C8B-B14F-4D97-AF65-F5344CB8AC3E}">
        <p14:creationId xmlns:p14="http://schemas.microsoft.com/office/powerpoint/2010/main" val="2278363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23EF1-7D25-9E9F-2356-C920542C14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0AD991-EFFD-D3A9-3793-B57DCF9C63FA}"/>
              </a:ext>
            </a:extLst>
          </p:cNvPr>
          <p:cNvSpPr>
            <a:spLocks noGrp="1"/>
          </p:cNvSpPr>
          <p:nvPr>
            <p:ph type="title"/>
          </p:nvPr>
        </p:nvSpPr>
        <p:spPr>
          <a:xfrm>
            <a:off x="396115" y="995706"/>
            <a:ext cx="11399769" cy="720000"/>
          </a:xfrm>
        </p:spPr>
        <p:txBody>
          <a:bodyPr/>
          <a:lstStyle/>
          <a:p>
            <a:r>
              <a:rPr lang="en-US" sz="2800" dirty="0"/>
              <a:t>Activity </a:t>
            </a:r>
            <a:r>
              <a:rPr lang="en-US" dirty="0"/>
              <a:t>8 </a:t>
            </a:r>
            <a:r>
              <a:rPr lang="en-US" sz="2800" dirty="0"/>
              <a:t> - Complete the table below  by giving the Word Component &amp; Meaning </a:t>
            </a:r>
          </a:p>
        </p:txBody>
      </p:sp>
      <p:pic>
        <p:nvPicPr>
          <p:cNvPr id="3" name="Picture 2">
            <a:extLst>
              <a:ext uri="{FF2B5EF4-FFF2-40B4-BE49-F238E27FC236}">
                <a16:creationId xmlns:a16="http://schemas.microsoft.com/office/drawing/2014/main" id="{DF94FA10-C883-B389-15FE-E3F9075B21BA}"/>
              </a:ext>
            </a:extLst>
          </p:cNvPr>
          <p:cNvPicPr>
            <a:picLocks noChangeAspect="1"/>
          </p:cNvPicPr>
          <p:nvPr/>
        </p:nvPicPr>
        <p:blipFill>
          <a:blip r:embed="rId3"/>
          <a:stretch>
            <a:fillRect/>
          </a:stretch>
        </p:blipFill>
        <p:spPr>
          <a:xfrm>
            <a:off x="2152441" y="1892687"/>
            <a:ext cx="7651143" cy="4871126"/>
          </a:xfrm>
          <a:prstGeom prst="rect">
            <a:avLst/>
          </a:prstGeom>
        </p:spPr>
      </p:pic>
    </p:spTree>
    <p:extLst>
      <p:ext uri="{BB962C8B-B14F-4D97-AF65-F5344CB8AC3E}">
        <p14:creationId xmlns:p14="http://schemas.microsoft.com/office/powerpoint/2010/main" val="195590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BB9EF-1DEB-A8C9-A3F1-99BF2F8F0B1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8A5F72-53AF-62DA-3500-A8ECB577DEF0}"/>
              </a:ext>
            </a:extLst>
          </p:cNvPr>
          <p:cNvSpPr>
            <a:spLocks noGrp="1"/>
          </p:cNvSpPr>
          <p:nvPr>
            <p:ph type="title"/>
          </p:nvPr>
        </p:nvSpPr>
        <p:spPr>
          <a:xfrm>
            <a:off x="384192" y="1224497"/>
            <a:ext cx="12033950" cy="720000"/>
          </a:xfrm>
        </p:spPr>
        <p:txBody>
          <a:bodyPr/>
          <a:lstStyle/>
          <a:p>
            <a:r>
              <a:rPr lang="en-US" sz="2800" dirty="0"/>
              <a:t>IMPORTANT RULES</a:t>
            </a:r>
            <a:endParaRPr lang="en-US" sz="2400" dirty="0"/>
          </a:p>
        </p:txBody>
      </p:sp>
      <p:sp>
        <p:nvSpPr>
          <p:cNvPr id="3" name="Rectangle 1">
            <a:extLst>
              <a:ext uri="{FF2B5EF4-FFF2-40B4-BE49-F238E27FC236}">
                <a16:creationId xmlns:a16="http://schemas.microsoft.com/office/drawing/2014/main" id="{81410A50-18C4-B2D1-26BE-8906FB543AD0}"/>
              </a:ext>
            </a:extLst>
          </p:cNvPr>
          <p:cNvSpPr>
            <a:spLocks noChangeArrowheads="1"/>
          </p:cNvSpPr>
          <p:nvPr/>
        </p:nvSpPr>
        <p:spPr bwMode="auto">
          <a:xfrm>
            <a:off x="384192" y="1840465"/>
            <a:ext cx="1130417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spcBef>
                <a:spcPct val="0"/>
              </a:spcBef>
            </a:pPr>
            <a:r>
              <a:rPr lang="en-US" altLang="en-US" sz="2000" dirty="0">
                <a:solidFill>
                  <a:schemeClr val="tx1"/>
                </a:solidFill>
                <a:latin typeface="Calibri" panose="020F0502020204030204" pitchFamily="34" charset="0"/>
              </a:rPr>
              <a:t>	</a:t>
            </a:r>
            <a:endParaRPr lang="en-US" altLang="en-US" sz="2000" b="0" dirty="0">
              <a:solidFill>
                <a:schemeClr val="tx1"/>
              </a:solidFill>
              <a:latin typeface="Times" panose="02020603050405020304" pitchFamily="18" charset="0"/>
            </a:endParaRPr>
          </a:p>
          <a:p>
            <a:pPr>
              <a:spcBef>
                <a:spcPct val="0"/>
              </a:spcBef>
            </a:pPr>
            <a:r>
              <a:rPr lang="en-US" altLang="en-US" sz="2400" dirty="0">
                <a:solidFill>
                  <a:schemeClr val="tx1"/>
                </a:solidFill>
                <a:latin typeface="Arial" panose="020B0604020202020204" pitchFamily="34" charset="0"/>
              </a:rPr>
              <a:t>Read the meaning of the medical words from the suffix to the beginning of the word and then across to the middle.</a:t>
            </a:r>
          </a:p>
          <a:p>
            <a:pPr>
              <a:spcBef>
                <a:spcPct val="0"/>
              </a:spcBef>
            </a:pPr>
            <a:endParaRPr lang="en-US" altLang="en-US" sz="2400" dirty="0">
              <a:solidFill>
                <a:schemeClr val="tx1"/>
              </a:solidFill>
              <a:latin typeface="Arial" panose="020B0604020202020204" pitchFamily="34" charset="0"/>
            </a:endParaRPr>
          </a:p>
          <a:p>
            <a:pPr>
              <a:spcBef>
                <a:spcPct val="0"/>
              </a:spcBef>
            </a:pPr>
            <a:r>
              <a:rPr lang="en-US" altLang="en-US" sz="2400" dirty="0">
                <a:solidFill>
                  <a:schemeClr val="tx1"/>
                </a:solidFill>
                <a:latin typeface="Arial" panose="020B0604020202020204" pitchFamily="34" charset="0"/>
              </a:rPr>
              <a:t>Drop the combining vowel before a suffix that starts with a vowel.</a:t>
            </a:r>
          </a:p>
          <a:p>
            <a:pPr>
              <a:spcBef>
                <a:spcPct val="0"/>
              </a:spcBef>
            </a:pPr>
            <a:endParaRPr lang="en-US" altLang="en-US" sz="2400" dirty="0">
              <a:solidFill>
                <a:schemeClr val="tx1"/>
              </a:solidFill>
              <a:latin typeface="Arial" panose="020B0604020202020204" pitchFamily="34" charset="0"/>
            </a:endParaRPr>
          </a:p>
          <a:p>
            <a:pPr>
              <a:spcBef>
                <a:spcPct val="0"/>
              </a:spcBef>
            </a:pPr>
            <a:r>
              <a:rPr lang="en-US" altLang="en-US" sz="2400" dirty="0">
                <a:solidFill>
                  <a:schemeClr val="tx1"/>
                </a:solidFill>
                <a:latin typeface="Arial" panose="020B0604020202020204" pitchFamily="34" charset="0"/>
              </a:rPr>
              <a:t>Keep the combining vowel between word roots, even if the second root begins with a vowel.</a:t>
            </a:r>
          </a:p>
          <a:p>
            <a:pPr>
              <a:spcBef>
                <a:spcPct val="0"/>
              </a:spcBef>
            </a:pPr>
            <a:endParaRPr lang="en-US" altLang="en-US" sz="2400" dirty="0">
              <a:solidFill>
                <a:schemeClr val="tx1"/>
              </a:solidFill>
              <a:latin typeface="Arial" panose="020B0604020202020204" pitchFamily="34" charset="0"/>
            </a:endParaRPr>
          </a:p>
          <a:p>
            <a:pPr>
              <a:spcBef>
                <a:spcPct val="0"/>
              </a:spcBef>
            </a:pPr>
            <a:r>
              <a:rPr lang="en-US" altLang="en-US" sz="2400" dirty="0">
                <a:solidFill>
                  <a:schemeClr val="tx1"/>
                </a:solidFill>
                <a:latin typeface="Arial" panose="020B0604020202020204" pitchFamily="34" charset="0"/>
              </a:rPr>
              <a:t>Dropping vowels to join word parts</a:t>
            </a:r>
          </a:p>
          <a:p>
            <a:pPr>
              <a:spcBef>
                <a:spcPct val="0"/>
              </a:spcBef>
            </a:pPr>
            <a:endParaRPr lang="en-US" altLang="en-US" sz="2400" dirty="0">
              <a:solidFill>
                <a:schemeClr val="tx1"/>
              </a:solidFill>
              <a:latin typeface="Arial" panose="020B0604020202020204" pitchFamily="34" charset="0"/>
            </a:endParaRPr>
          </a:p>
        </p:txBody>
      </p:sp>
    </p:spTree>
    <p:extLst>
      <p:ext uri="{BB962C8B-B14F-4D97-AF65-F5344CB8AC3E}">
        <p14:creationId xmlns:p14="http://schemas.microsoft.com/office/powerpoint/2010/main" val="116537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E8865-1E71-DB3D-5FC6-3853945EA76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4D5285-05D9-4B0E-69EC-4A6262D14F32}"/>
              </a:ext>
            </a:extLst>
          </p:cNvPr>
          <p:cNvSpPr>
            <a:spLocks noGrp="1"/>
          </p:cNvSpPr>
          <p:nvPr>
            <p:ph type="title"/>
          </p:nvPr>
        </p:nvSpPr>
        <p:spPr>
          <a:xfrm>
            <a:off x="384192" y="1224497"/>
            <a:ext cx="12033950" cy="720000"/>
          </a:xfrm>
        </p:spPr>
        <p:txBody>
          <a:bodyPr/>
          <a:lstStyle/>
          <a:p>
            <a:r>
              <a:rPr lang="en-US" dirty="0"/>
              <a:t>Dropping vowels to join word parts</a:t>
            </a:r>
            <a:endParaRPr lang="en-US" sz="2400" dirty="0"/>
          </a:p>
        </p:txBody>
      </p:sp>
      <p:sp>
        <p:nvSpPr>
          <p:cNvPr id="3" name="Rectangle 1">
            <a:extLst>
              <a:ext uri="{FF2B5EF4-FFF2-40B4-BE49-F238E27FC236}">
                <a16:creationId xmlns:a16="http://schemas.microsoft.com/office/drawing/2014/main" id="{FAF115F1-795A-C9A5-7B87-248DF5E373D6}"/>
              </a:ext>
            </a:extLst>
          </p:cNvPr>
          <p:cNvSpPr>
            <a:spLocks noChangeArrowheads="1"/>
          </p:cNvSpPr>
          <p:nvPr/>
        </p:nvSpPr>
        <p:spPr bwMode="auto">
          <a:xfrm>
            <a:off x="384192" y="3502458"/>
            <a:ext cx="113041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spcBef>
                <a:spcPct val="0"/>
              </a:spcBef>
            </a:pPr>
            <a:r>
              <a:rPr lang="en-US" altLang="en-US" sz="2000" dirty="0">
                <a:solidFill>
                  <a:schemeClr val="tx1"/>
                </a:solidFill>
                <a:latin typeface="Calibri" panose="020F0502020204030204" pitchFamily="34" charset="0"/>
              </a:rPr>
              <a:t>	</a:t>
            </a:r>
            <a:endParaRPr lang="en-US" altLang="en-US" sz="2000" b="0" dirty="0">
              <a:solidFill>
                <a:schemeClr val="tx1"/>
              </a:solidFill>
              <a:latin typeface="Times" panose="02020603050405020304" pitchFamily="18" charset="0"/>
            </a:endParaRPr>
          </a:p>
          <a:p>
            <a:pPr>
              <a:spcBef>
                <a:spcPct val="0"/>
              </a:spcBef>
            </a:pPr>
            <a:endParaRPr lang="en-US" altLang="en-US" sz="2400" dirty="0">
              <a:solidFill>
                <a:schemeClr val="tx1"/>
              </a:solidFill>
              <a:latin typeface="Arial" panose="020B0604020202020204" pitchFamily="34" charset="0"/>
            </a:endParaRPr>
          </a:p>
        </p:txBody>
      </p:sp>
      <p:sp>
        <p:nvSpPr>
          <p:cNvPr id="4" name="TextBox 3">
            <a:extLst>
              <a:ext uri="{FF2B5EF4-FFF2-40B4-BE49-F238E27FC236}">
                <a16:creationId xmlns:a16="http://schemas.microsoft.com/office/drawing/2014/main" id="{4F9F65FC-37A5-DD28-3829-08958D5AE5FB}"/>
              </a:ext>
            </a:extLst>
          </p:cNvPr>
          <p:cNvSpPr txBox="1"/>
          <p:nvPr/>
        </p:nvSpPr>
        <p:spPr>
          <a:xfrm>
            <a:off x="384192" y="1626035"/>
            <a:ext cx="10537722" cy="461665"/>
          </a:xfrm>
          <a:prstGeom prst="rect">
            <a:avLst/>
          </a:prstGeom>
          <a:noFill/>
        </p:spPr>
        <p:txBody>
          <a:bodyPr wrap="square">
            <a:spAutoFit/>
          </a:bodyPr>
          <a:lstStyle/>
          <a:p>
            <a:r>
              <a:rPr lang="en-US" sz="2400" b="1" u="sng" dirty="0"/>
              <a:t>Drop</a:t>
            </a:r>
            <a:r>
              <a:rPr lang="en-US" sz="2400" b="1" dirty="0"/>
              <a:t> the </a:t>
            </a:r>
            <a:r>
              <a:rPr lang="en-US" sz="2400" b="1" u="sng" dirty="0"/>
              <a:t>combining vowel </a:t>
            </a:r>
            <a:r>
              <a:rPr lang="en-US" sz="2400" b="1" dirty="0"/>
              <a:t>before a </a:t>
            </a:r>
            <a:r>
              <a:rPr lang="en-US" sz="2400" b="1" u="sng" dirty="0"/>
              <a:t>suffix</a:t>
            </a:r>
            <a:r>
              <a:rPr lang="en-US" sz="2400" b="1" dirty="0"/>
              <a:t> that starts with a </a:t>
            </a:r>
            <a:r>
              <a:rPr lang="en-US" sz="2400" b="1" u="sng" dirty="0"/>
              <a:t>vowel</a:t>
            </a:r>
            <a:endParaRPr lang="en-AU" sz="2400" b="1" u="sng" dirty="0"/>
          </a:p>
        </p:txBody>
      </p:sp>
      <p:pic>
        <p:nvPicPr>
          <p:cNvPr id="6" name="Picture 5">
            <a:extLst>
              <a:ext uri="{FF2B5EF4-FFF2-40B4-BE49-F238E27FC236}">
                <a16:creationId xmlns:a16="http://schemas.microsoft.com/office/drawing/2014/main" id="{A76D357A-A044-18A2-2914-BAED8E14267D}"/>
              </a:ext>
            </a:extLst>
          </p:cNvPr>
          <p:cNvPicPr>
            <a:picLocks noChangeAspect="1"/>
          </p:cNvPicPr>
          <p:nvPr/>
        </p:nvPicPr>
        <p:blipFill>
          <a:blip r:embed="rId2"/>
          <a:stretch>
            <a:fillRect/>
          </a:stretch>
        </p:blipFill>
        <p:spPr>
          <a:xfrm>
            <a:off x="384192" y="2098052"/>
            <a:ext cx="8638781" cy="2115495"/>
          </a:xfrm>
          <a:prstGeom prst="rect">
            <a:avLst/>
          </a:prstGeom>
        </p:spPr>
      </p:pic>
      <p:sp>
        <p:nvSpPr>
          <p:cNvPr id="8" name="TextBox 7">
            <a:extLst>
              <a:ext uri="{FF2B5EF4-FFF2-40B4-BE49-F238E27FC236}">
                <a16:creationId xmlns:a16="http://schemas.microsoft.com/office/drawing/2014/main" id="{F0D3319E-FF26-47FE-EA78-02026F794CC9}"/>
              </a:ext>
            </a:extLst>
          </p:cNvPr>
          <p:cNvSpPr txBox="1"/>
          <p:nvPr/>
        </p:nvSpPr>
        <p:spPr>
          <a:xfrm>
            <a:off x="384192" y="4134219"/>
            <a:ext cx="10080522" cy="830997"/>
          </a:xfrm>
          <a:prstGeom prst="rect">
            <a:avLst/>
          </a:prstGeom>
          <a:noFill/>
        </p:spPr>
        <p:txBody>
          <a:bodyPr wrap="square">
            <a:spAutoFit/>
          </a:bodyPr>
          <a:lstStyle/>
          <a:p>
            <a:r>
              <a:rPr lang="en-US" sz="2400" b="1" u="sng" dirty="0"/>
              <a:t>Keep</a:t>
            </a:r>
            <a:r>
              <a:rPr lang="en-US" sz="2400" b="1" dirty="0"/>
              <a:t> the </a:t>
            </a:r>
            <a:r>
              <a:rPr lang="en-US" sz="2400" b="1" u="sng" dirty="0"/>
              <a:t>combining vowel </a:t>
            </a:r>
            <a:r>
              <a:rPr lang="en-US" sz="2400" b="1" dirty="0"/>
              <a:t>between </a:t>
            </a:r>
            <a:r>
              <a:rPr lang="en-US" sz="2400" b="1" u="sng" dirty="0"/>
              <a:t>word roots</a:t>
            </a:r>
            <a:r>
              <a:rPr lang="en-US" sz="2400" b="1" dirty="0"/>
              <a:t>, even if the </a:t>
            </a:r>
            <a:r>
              <a:rPr lang="en-US" sz="2400" b="1" u="sng" dirty="0"/>
              <a:t>second root begins with a vowel</a:t>
            </a:r>
          </a:p>
        </p:txBody>
      </p:sp>
      <p:pic>
        <p:nvPicPr>
          <p:cNvPr id="16" name="Picture 15">
            <a:extLst>
              <a:ext uri="{FF2B5EF4-FFF2-40B4-BE49-F238E27FC236}">
                <a16:creationId xmlns:a16="http://schemas.microsoft.com/office/drawing/2014/main" id="{AE8C694D-0850-D4B0-542C-05AE8CA0B02C}"/>
              </a:ext>
            </a:extLst>
          </p:cNvPr>
          <p:cNvPicPr>
            <a:picLocks noChangeAspect="1"/>
          </p:cNvPicPr>
          <p:nvPr/>
        </p:nvPicPr>
        <p:blipFill>
          <a:blip r:embed="rId3"/>
          <a:stretch>
            <a:fillRect/>
          </a:stretch>
        </p:blipFill>
        <p:spPr>
          <a:xfrm>
            <a:off x="384191" y="4965216"/>
            <a:ext cx="8638781" cy="1574357"/>
          </a:xfrm>
          <a:prstGeom prst="rect">
            <a:avLst/>
          </a:prstGeom>
        </p:spPr>
      </p:pic>
    </p:spTree>
    <p:extLst>
      <p:ext uri="{BB962C8B-B14F-4D97-AF65-F5344CB8AC3E}">
        <p14:creationId xmlns:p14="http://schemas.microsoft.com/office/powerpoint/2010/main" val="1569254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5F1B6-BFF9-286B-8145-14850B3A61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C3CDBC-1410-2847-C086-C29A2E0F6B3C}"/>
              </a:ext>
            </a:extLst>
          </p:cNvPr>
          <p:cNvSpPr>
            <a:spLocks noGrp="1"/>
          </p:cNvSpPr>
          <p:nvPr>
            <p:ph type="title"/>
          </p:nvPr>
        </p:nvSpPr>
        <p:spPr>
          <a:xfrm>
            <a:off x="384192" y="1224497"/>
            <a:ext cx="12033950" cy="720000"/>
          </a:xfrm>
        </p:spPr>
        <p:txBody>
          <a:bodyPr/>
          <a:lstStyle/>
          <a:p>
            <a:r>
              <a:rPr lang="en-US" dirty="0"/>
              <a:t>This is to make the word easier to pronounce</a:t>
            </a:r>
          </a:p>
        </p:txBody>
      </p:sp>
      <p:sp>
        <p:nvSpPr>
          <p:cNvPr id="3" name="Rectangle 1">
            <a:extLst>
              <a:ext uri="{FF2B5EF4-FFF2-40B4-BE49-F238E27FC236}">
                <a16:creationId xmlns:a16="http://schemas.microsoft.com/office/drawing/2014/main" id="{9BE87D92-72E5-A9BC-B91B-9E8BA39EAEA2}"/>
              </a:ext>
            </a:extLst>
          </p:cNvPr>
          <p:cNvSpPr>
            <a:spLocks noChangeArrowheads="1"/>
          </p:cNvSpPr>
          <p:nvPr/>
        </p:nvSpPr>
        <p:spPr bwMode="auto">
          <a:xfrm>
            <a:off x="384192" y="3502458"/>
            <a:ext cx="113041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spcBef>
                <a:spcPct val="0"/>
              </a:spcBef>
            </a:pPr>
            <a:r>
              <a:rPr lang="en-US" altLang="en-US" sz="2000" dirty="0">
                <a:solidFill>
                  <a:schemeClr val="tx1"/>
                </a:solidFill>
                <a:latin typeface="Calibri" panose="020F0502020204030204" pitchFamily="34" charset="0"/>
              </a:rPr>
              <a:t>	</a:t>
            </a:r>
            <a:endParaRPr lang="en-US" altLang="en-US" sz="2000" b="0" dirty="0">
              <a:solidFill>
                <a:schemeClr val="tx1"/>
              </a:solidFill>
              <a:latin typeface="Times" panose="02020603050405020304" pitchFamily="18" charset="0"/>
            </a:endParaRPr>
          </a:p>
          <a:p>
            <a:pPr>
              <a:spcBef>
                <a:spcPct val="0"/>
              </a:spcBef>
            </a:pPr>
            <a:endParaRPr lang="en-US" altLang="en-US" sz="2400" dirty="0">
              <a:solidFill>
                <a:schemeClr val="tx1"/>
              </a:solidFill>
              <a:latin typeface="Arial" panose="020B0604020202020204" pitchFamily="34" charset="0"/>
            </a:endParaRPr>
          </a:p>
        </p:txBody>
      </p:sp>
      <p:sp>
        <p:nvSpPr>
          <p:cNvPr id="4" name="TextBox 3">
            <a:extLst>
              <a:ext uri="{FF2B5EF4-FFF2-40B4-BE49-F238E27FC236}">
                <a16:creationId xmlns:a16="http://schemas.microsoft.com/office/drawing/2014/main" id="{9A091D58-E47F-BBDF-9C6D-90B90C7C4227}"/>
              </a:ext>
            </a:extLst>
          </p:cNvPr>
          <p:cNvSpPr txBox="1"/>
          <p:nvPr/>
        </p:nvSpPr>
        <p:spPr>
          <a:xfrm>
            <a:off x="384192" y="2307979"/>
            <a:ext cx="10537722" cy="830997"/>
          </a:xfrm>
          <a:prstGeom prst="rect">
            <a:avLst/>
          </a:prstGeom>
          <a:noFill/>
        </p:spPr>
        <p:txBody>
          <a:bodyPr wrap="square">
            <a:spAutoFit/>
          </a:bodyPr>
          <a:lstStyle/>
          <a:p>
            <a:r>
              <a:rPr lang="en-US" sz="2400" b="1" dirty="0"/>
              <a:t>Other example words:</a:t>
            </a:r>
          </a:p>
          <a:p>
            <a:endParaRPr lang="en-US" sz="2400" b="1" u="sng" dirty="0"/>
          </a:p>
        </p:txBody>
      </p:sp>
      <p:pic>
        <p:nvPicPr>
          <p:cNvPr id="12" name="Picture 11">
            <a:extLst>
              <a:ext uri="{FF2B5EF4-FFF2-40B4-BE49-F238E27FC236}">
                <a16:creationId xmlns:a16="http://schemas.microsoft.com/office/drawing/2014/main" id="{86BC128D-F5D3-E1D0-C0EE-8BC59D7E71BA}"/>
              </a:ext>
            </a:extLst>
          </p:cNvPr>
          <p:cNvPicPr>
            <a:picLocks noChangeAspect="1"/>
          </p:cNvPicPr>
          <p:nvPr/>
        </p:nvPicPr>
        <p:blipFill>
          <a:blip r:embed="rId2"/>
          <a:stretch>
            <a:fillRect/>
          </a:stretch>
        </p:blipFill>
        <p:spPr>
          <a:xfrm>
            <a:off x="1023531" y="3578736"/>
            <a:ext cx="10025497" cy="1386325"/>
          </a:xfrm>
          <a:prstGeom prst="rect">
            <a:avLst/>
          </a:prstGeom>
        </p:spPr>
      </p:pic>
    </p:spTree>
    <p:extLst>
      <p:ext uri="{BB962C8B-B14F-4D97-AF65-F5344CB8AC3E}">
        <p14:creationId xmlns:p14="http://schemas.microsoft.com/office/powerpoint/2010/main" val="3948817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53A49-63DA-BE15-F040-5CA2994A1C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22726C-839D-BBCC-1092-35D666678AF0}"/>
              </a:ext>
            </a:extLst>
          </p:cNvPr>
          <p:cNvSpPr>
            <a:spLocks noGrp="1"/>
          </p:cNvSpPr>
          <p:nvPr>
            <p:ph type="title"/>
          </p:nvPr>
        </p:nvSpPr>
        <p:spPr>
          <a:xfrm>
            <a:off x="384192" y="1224497"/>
            <a:ext cx="12033950" cy="720000"/>
          </a:xfrm>
        </p:spPr>
        <p:txBody>
          <a:bodyPr/>
          <a:lstStyle/>
          <a:p>
            <a:r>
              <a:rPr lang="en-US" dirty="0"/>
              <a:t>Singular &amp; Plurals</a:t>
            </a:r>
          </a:p>
        </p:txBody>
      </p:sp>
      <p:sp>
        <p:nvSpPr>
          <p:cNvPr id="3" name="Rectangle 1">
            <a:extLst>
              <a:ext uri="{FF2B5EF4-FFF2-40B4-BE49-F238E27FC236}">
                <a16:creationId xmlns:a16="http://schemas.microsoft.com/office/drawing/2014/main" id="{10052A91-96D0-DF9F-F338-149B4AAB47E4}"/>
              </a:ext>
            </a:extLst>
          </p:cNvPr>
          <p:cNvSpPr>
            <a:spLocks noChangeArrowheads="1"/>
          </p:cNvSpPr>
          <p:nvPr/>
        </p:nvSpPr>
        <p:spPr bwMode="auto">
          <a:xfrm>
            <a:off x="384192" y="3502458"/>
            <a:ext cx="113041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spcBef>
                <a:spcPct val="0"/>
              </a:spcBef>
            </a:pPr>
            <a:r>
              <a:rPr lang="en-US" altLang="en-US" sz="2000" dirty="0">
                <a:solidFill>
                  <a:schemeClr val="tx1"/>
                </a:solidFill>
                <a:latin typeface="Calibri" panose="020F0502020204030204" pitchFamily="34" charset="0"/>
              </a:rPr>
              <a:t>	</a:t>
            </a:r>
            <a:endParaRPr lang="en-US" altLang="en-US" sz="2000" b="0" dirty="0">
              <a:solidFill>
                <a:schemeClr val="tx1"/>
              </a:solidFill>
              <a:latin typeface="Times" panose="02020603050405020304" pitchFamily="18" charset="0"/>
            </a:endParaRPr>
          </a:p>
          <a:p>
            <a:pPr>
              <a:spcBef>
                <a:spcPct val="0"/>
              </a:spcBef>
            </a:pPr>
            <a:endParaRPr lang="en-US" altLang="en-US" sz="2400" dirty="0">
              <a:solidFill>
                <a:schemeClr val="tx1"/>
              </a:solidFill>
              <a:latin typeface="Arial" panose="020B0604020202020204" pitchFamily="34" charset="0"/>
            </a:endParaRPr>
          </a:p>
        </p:txBody>
      </p:sp>
      <p:sp>
        <p:nvSpPr>
          <p:cNvPr id="4" name="TextBox 3">
            <a:extLst>
              <a:ext uri="{FF2B5EF4-FFF2-40B4-BE49-F238E27FC236}">
                <a16:creationId xmlns:a16="http://schemas.microsoft.com/office/drawing/2014/main" id="{BC6700B8-A313-79D4-0550-EA19AEC557D6}"/>
              </a:ext>
            </a:extLst>
          </p:cNvPr>
          <p:cNvSpPr txBox="1"/>
          <p:nvPr/>
        </p:nvSpPr>
        <p:spPr>
          <a:xfrm>
            <a:off x="280953" y="1892480"/>
            <a:ext cx="10537722" cy="4524315"/>
          </a:xfrm>
          <a:prstGeom prst="rect">
            <a:avLst/>
          </a:prstGeom>
          <a:noFill/>
        </p:spPr>
        <p:txBody>
          <a:bodyPr wrap="square">
            <a:spAutoFit/>
          </a:bodyPr>
          <a:lstStyle/>
          <a:p>
            <a:r>
              <a:rPr lang="en-US" sz="2400" b="1" dirty="0"/>
              <a:t>Like common words, most medical words are made into plurals by adding ‘s’ or by replacing ‘y’ with </a:t>
            </a:r>
            <a:r>
              <a:rPr lang="en-US" sz="2400" b="1" dirty="0" err="1"/>
              <a:t>ies</a:t>
            </a:r>
            <a:r>
              <a:rPr lang="en-US" sz="2400" b="1" dirty="0"/>
              <a:t>. </a:t>
            </a:r>
          </a:p>
          <a:p>
            <a:endParaRPr lang="en-US" sz="2400" b="1" dirty="0"/>
          </a:p>
          <a:p>
            <a:r>
              <a:rPr lang="en-US" sz="2400" b="1" dirty="0"/>
              <a:t>For example</a:t>
            </a:r>
          </a:p>
          <a:p>
            <a:pPr marL="342900" indent="-342900">
              <a:buFont typeface="Arial" panose="020B0604020202020204" pitchFamily="34" charset="0"/>
              <a:buChar char="•"/>
            </a:pPr>
            <a:r>
              <a:rPr lang="en-US" sz="2400" b="1" dirty="0"/>
              <a:t>One gastroscope becomes two gastroscopes</a:t>
            </a:r>
          </a:p>
          <a:p>
            <a:pPr marL="342900" indent="-342900">
              <a:buFont typeface="Arial" panose="020B0604020202020204" pitchFamily="34" charset="0"/>
              <a:buChar char="•"/>
            </a:pPr>
            <a:r>
              <a:rPr lang="en-US" sz="2400" b="1" dirty="0"/>
              <a:t>One hysterectomy becomes two hysterectomies</a:t>
            </a:r>
          </a:p>
          <a:p>
            <a:endParaRPr lang="en-US" sz="2400" b="1" dirty="0"/>
          </a:p>
          <a:p>
            <a:r>
              <a:rPr lang="en-US" sz="2400" b="1" dirty="0"/>
              <a:t>However, because there are many Latin words involved in medical terminology, there are a few unusual plural rules you need to be aware of.</a:t>
            </a:r>
          </a:p>
          <a:p>
            <a:endParaRPr lang="en-US" sz="2400" b="1" dirty="0"/>
          </a:p>
          <a:p>
            <a:endParaRPr lang="en-US" sz="2400" b="1" u="sng" dirty="0"/>
          </a:p>
        </p:txBody>
      </p:sp>
    </p:spTree>
    <p:extLst>
      <p:ext uri="{BB962C8B-B14F-4D97-AF65-F5344CB8AC3E}">
        <p14:creationId xmlns:p14="http://schemas.microsoft.com/office/powerpoint/2010/main" val="3588154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75F2A-9C68-7382-A46C-3A612132FD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1CD2C2F-322A-E527-8452-40793B27B597}"/>
              </a:ext>
            </a:extLst>
          </p:cNvPr>
          <p:cNvSpPr>
            <a:spLocks noGrp="1"/>
          </p:cNvSpPr>
          <p:nvPr>
            <p:ph type="title"/>
          </p:nvPr>
        </p:nvSpPr>
        <p:spPr>
          <a:xfrm>
            <a:off x="384192" y="1224497"/>
            <a:ext cx="12033950" cy="720000"/>
          </a:xfrm>
        </p:spPr>
        <p:txBody>
          <a:bodyPr/>
          <a:lstStyle/>
          <a:p>
            <a:r>
              <a:rPr lang="en-US" dirty="0"/>
              <a:t>Singular &amp; Plurals</a:t>
            </a:r>
          </a:p>
        </p:txBody>
      </p:sp>
      <p:sp>
        <p:nvSpPr>
          <p:cNvPr id="3" name="Rectangle 1">
            <a:extLst>
              <a:ext uri="{FF2B5EF4-FFF2-40B4-BE49-F238E27FC236}">
                <a16:creationId xmlns:a16="http://schemas.microsoft.com/office/drawing/2014/main" id="{59344F08-4709-F33A-7F88-FC0478767292}"/>
              </a:ext>
            </a:extLst>
          </p:cNvPr>
          <p:cNvSpPr>
            <a:spLocks noChangeArrowheads="1"/>
          </p:cNvSpPr>
          <p:nvPr/>
        </p:nvSpPr>
        <p:spPr bwMode="auto">
          <a:xfrm>
            <a:off x="384192" y="3502458"/>
            <a:ext cx="113041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spcBef>
                <a:spcPct val="0"/>
              </a:spcBef>
            </a:pPr>
            <a:r>
              <a:rPr lang="en-US" altLang="en-US" sz="2000" dirty="0">
                <a:solidFill>
                  <a:schemeClr val="tx1"/>
                </a:solidFill>
                <a:latin typeface="Calibri" panose="020F0502020204030204" pitchFamily="34" charset="0"/>
              </a:rPr>
              <a:t>	</a:t>
            </a:r>
            <a:endParaRPr lang="en-US" altLang="en-US" sz="2000" b="0" dirty="0">
              <a:solidFill>
                <a:schemeClr val="tx1"/>
              </a:solidFill>
              <a:latin typeface="Times" panose="02020603050405020304" pitchFamily="18" charset="0"/>
            </a:endParaRPr>
          </a:p>
          <a:p>
            <a:pPr>
              <a:spcBef>
                <a:spcPct val="0"/>
              </a:spcBef>
            </a:pPr>
            <a:endParaRPr lang="en-US" altLang="en-US" sz="2400" dirty="0">
              <a:solidFill>
                <a:schemeClr val="tx1"/>
              </a:solidFill>
              <a:latin typeface="Arial" panose="020B0604020202020204" pitchFamily="34" charset="0"/>
            </a:endParaRPr>
          </a:p>
        </p:txBody>
      </p:sp>
      <p:pic>
        <p:nvPicPr>
          <p:cNvPr id="8" name="Picture 7">
            <a:extLst>
              <a:ext uri="{FF2B5EF4-FFF2-40B4-BE49-F238E27FC236}">
                <a16:creationId xmlns:a16="http://schemas.microsoft.com/office/drawing/2014/main" id="{96B97D3B-2D56-0B03-14B3-328FFAC08D65}"/>
              </a:ext>
            </a:extLst>
          </p:cNvPr>
          <p:cNvPicPr>
            <a:picLocks noChangeAspect="1"/>
          </p:cNvPicPr>
          <p:nvPr/>
        </p:nvPicPr>
        <p:blipFill>
          <a:blip r:embed="rId2"/>
          <a:stretch>
            <a:fillRect/>
          </a:stretch>
        </p:blipFill>
        <p:spPr>
          <a:xfrm>
            <a:off x="1010571" y="1944497"/>
            <a:ext cx="9770500" cy="3750293"/>
          </a:xfrm>
          <a:prstGeom prst="rect">
            <a:avLst/>
          </a:prstGeom>
        </p:spPr>
      </p:pic>
    </p:spTree>
    <p:extLst>
      <p:ext uri="{BB962C8B-B14F-4D97-AF65-F5344CB8AC3E}">
        <p14:creationId xmlns:p14="http://schemas.microsoft.com/office/powerpoint/2010/main" val="181972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9AA65-7630-41DF-40C7-931A2AB92BD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20404FB-2267-C284-03E4-BED86D48F0AB}"/>
              </a:ext>
            </a:extLst>
          </p:cNvPr>
          <p:cNvSpPr>
            <a:spLocks noGrp="1"/>
          </p:cNvSpPr>
          <p:nvPr>
            <p:ph type="title"/>
          </p:nvPr>
        </p:nvSpPr>
        <p:spPr>
          <a:xfrm>
            <a:off x="384192" y="963027"/>
            <a:ext cx="12033950" cy="720000"/>
          </a:xfrm>
        </p:spPr>
        <p:txBody>
          <a:bodyPr/>
          <a:lstStyle/>
          <a:p>
            <a:r>
              <a:rPr lang="en-US" dirty="0"/>
              <a:t>Activity – 9 </a:t>
            </a:r>
            <a:br>
              <a:rPr lang="en-US" dirty="0"/>
            </a:br>
            <a:r>
              <a:rPr lang="en-US" dirty="0"/>
              <a:t>Match two combining forms with a suffix to make a word</a:t>
            </a:r>
          </a:p>
        </p:txBody>
      </p:sp>
      <p:sp>
        <p:nvSpPr>
          <p:cNvPr id="3" name="Rectangle 1">
            <a:extLst>
              <a:ext uri="{FF2B5EF4-FFF2-40B4-BE49-F238E27FC236}">
                <a16:creationId xmlns:a16="http://schemas.microsoft.com/office/drawing/2014/main" id="{37BE244E-2C1C-74BD-A3C8-A1F83CA3CB9B}"/>
              </a:ext>
            </a:extLst>
          </p:cNvPr>
          <p:cNvSpPr>
            <a:spLocks noChangeArrowheads="1"/>
          </p:cNvSpPr>
          <p:nvPr/>
        </p:nvSpPr>
        <p:spPr bwMode="auto">
          <a:xfrm>
            <a:off x="384192" y="3502458"/>
            <a:ext cx="113041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spcBef>
                <a:spcPct val="0"/>
              </a:spcBef>
            </a:pPr>
            <a:r>
              <a:rPr lang="en-US" altLang="en-US" sz="2000" dirty="0">
                <a:solidFill>
                  <a:schemeClr val="tx1"/>
                </a:solidFill>
                <a:latin typeface="Calibri" panose="020F0502020204030204" pitchFamily="34" charset="0"/>
              </a:rPr>
              <a:t>	</a:t>
            </a:r>
            <a:endParaRPr lang="en-US" altLang="en-US" sz="2000" b="0" dirty="0">
              <a:solidFill>
                <a:schemeClr val="tx1"/>
              </a:solidFill>
              <a:latin typeface="Times" panose="02020603050405020304" pitchFamily="18" charset="0"/>
            </a:endParaRPr>
          </a:p>
          <a:p>
            <a:pPr>
              <a:spcBef>
                <a:spcPct val="0"/>
              </a:spcBef>
            </a:pPr>
            <a:endParaRPr lang="en-US" altLang="en-US" sz="2400" dirty="0">
              <a:solidFill>
                <a:schemeClr val="tx1"/>
              </a:solidFill>
              <a:latin typeface="Arial" panose="020B0604020202020204" pitchFamily="34" charset="0"/>
            </a:endParaRPr>
          </a:p>
        </p:txBody>
      </p:sp>
      <p:pic>
        <p:nvPicPr>
          <p:cNvPr id="6" name="Picture 5">
            <a:extLst>
              <a:ext uri="{FF2B5EF4-FFF2-40B4-BE49-F238E27FC236}">
                <a16:creationId xmlns:a16="http://schemas.microsoft.com/office/drawing/2014/main" id="{36334C08-8B62-8209-9133-14516993FC59}"/>
              </a:ext>
            </a:extLst>
          </p:cNvPr>
          <p:cNvPicPr>
            <a:picLocks noChangeAspect="1"/>
          </p:cNvPicPr>
          <p:nvPr/>
        </p:nvPicPr>
        <p:blipFill>
          <a:blip r:embed="rId2"/>
          <a:stretch>
            <a:fillRect/>
          </a:stretch>
        </p:blipFill>
        <p:spPr>
          <a:xfrm>
            <a:off x="1298949" y="1887794"/>
            <a:ext cx="10144963" cy="3259393"/>
          </a:xfrm>
          <a:prstGeom prst="rect">
            <a:avLst/>
          </a:prstGeom>
        </p:spPr>
      </p:pic>
    </p:spTree>
    <p:extLst>
      <p:ext uri="{BB962C8B-B14F-4D97-AF65-F5344CB8AC3E}">
        <p14:creationId xmlns:p14="http://schemas.microsoft.com/office/powerpoint/2010/main" val="390307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37792-1411-F840-A955-16CE5452FB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6E46D4-701E-D220-7CB4-E976CA6E6387}"/>
              </a:ext>
            </a:extLst>
          </p:cNvPr>
          <p:cNvSpPr>
            <a:spLocks noGrp="1"/>
          </p:cNvSpPr>
          <p:nvPr>
            <p:ph type="title"/>
          </p:nvPr>
        </p:nvSpPr>
        <p:spPr>
          <a:xfrm>
            <a:off x="503633" y="728663"/>
            <a:ext cx="6679510" cy="720000"/>
          </a:xfrm>
        </p:spPr>
        <p:txBody>
          <a:bodyPr/>
          <a:lstStyle/>
          <a:p>
            <a:r>
              <a:rPr lang="en-US" sz="2800" dirty="0"/>
              <a:t>Medical Terminology </a:t>
            </a:r>
            <a:endParaRPr lang="en-US" dirty="0"/>
          </a:p>
        </p:txBody>
      </p:sp>
      <p:sp>
        <p:nvSpPr>
          <p:cNvPr id="3" name="TextBox 2">
            <a:extLst>
              <a:ext uri="{FF2B5EF4-FFF2-40B4-BE49-F238E27FC236}">
                <a16:creationId xmlns:a16="http://schemas.microsoft.com/office/drawing/2014/main" id="{02934A38-0808-691E-7BBB-312502B4478F}"/>
              </a:ext>
            </a:extLst>
          </p:cNvPr>
          <p:cNvSpPr txBox="1"/>
          <p:nvPr/>
        </p:nvSpPr>
        <p:spPr>
          <a:xfrm>
            <a:off x="460772" y="2004179"/>
            <a:ext cx="10612040" cy="1938992"/>
          </a:xfrm>
          <a:prstGeom prst="rect">
            <a:avLst/>
          </a:prstGeom>
          <a:noFill/>
        </p:spPr>
        <p:txBody>
          <a:bodyPr wrap="square">
            <a:spAutoFit/>
          </a:bodyPr>
          <a:lstStyle/>
          <a:p>
            <a:r>
              <a:rPr lang="en-US" sz="2400" dirty="0"/>
              <a:t>5 basic word parts are used to make up medical words.  </a:t>
            </a:r>
          </a:p>
          <a:p>
            <a:endParaRPr lang="en-US" sz="2400" dirty="0"/>
          </a:p>
          <a:p>
            <a:r>
              <a:rPr lang="en-US" sz="2400" dirty="0"/>
              <a:t>Some words include all five parts whilst others use only a few of them. </a:t>
            </a:r>
          </a:p>
          <a:p>
            <a:endParaRPr lang="en-US" sz="2400" dirty="0"/>
          </a:p>
          <a:p>
            <a:r>
              <a:rPr lang="en-US" sz="2400" dirty="0"/>
              <a:t>These are joined together to describe the meaning of the disease or illness.</a:t>
            </a:r>
          </a:p>
        </p:txBody>
      </p:sp>
    </p:spTree>
    <p:extLst>
      <p:ext uri="{BB962C8B-B14F-4D97-AF65-F5344CB8AC3E}">
        <p14:creationId xmlns:p14="http://schemas.microsoft.com/office/powerpoint/2010/main" val="2184931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A5C45-3DED-FBBF-EE52-35CCAA6059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02F03DD-24A8-2B62-8D0E-11DEB6C54AE4}"/>
              </a:ext>
            </a:extLst>
          </p:cNvPr>
          <p:cNvSpPr>
            <a:spLocks noGrp="1"/>
          </p:cNvSpPr>
          <p:nvPr>
            <p:ph type="title"/>
          </p:nvPr>
        </p:nvSpPr>
        <p:spPr>
          <a:xfrm>
            <a:off x="384192" y="963027"/>
            <a:ext cx="12033950" cy="720000"/>
          </a:xfrm>
        </p:spPr>
        <p:txBody>
          <a:bodyPr/>
          <a:lstStyle/>
          <a:p>
            <a:r>
              <a:rPr lang="en-US" dirty="0"/>
              <a:t>Activity – 10 Complete the following PLURAL FORMS</a:t>
            </a:r>
          </a:p>
        </p:txBody>
      </p:sp>
      <p:sp>
        <p:nvSpPr>
          <p:cNvPr id="3" name="Rectangle 1">
            <a:extLst>
              <a:ext uri="{FF2B5EF4-FFF2-40B4-BE49-F238E27FC236}">
                <a16:creationId xmlns:a16="http://schemas.microsoft.com/office/drawing/2014/main" id="{1207A787-E81C-ED54-0A52-EBDFDB5A4F19}"/>
              </a:ext>
            </a:extLst>
          </p:cNvPr>
          <p:cNvSpPr>
            <a:spLocks noChangeArrowheads="1"/>
          </p:cNvSpPr>
          <p:nvPr/>
        </p:nvSpPr>
        <p:spPr bwMode="auto">
          <a:xfrm>
            <a:off x="384192" y="3502458"/>
            <a:ext cx="113041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defRPr sz="2800" b="1">
                <a:solidFill>
                  <a:srgbClr val="03202F"/>
                </a:solidFill>
                <a:latin typeface="Arial Rounded MT Bold" panose="020F0704030504030204" pitchFamily="34" charset="0"/>
              </a:defRPr>
            </a:lvl1pPr>
            <a:lvl2pPr marL="742950" indent="-285750">
              <a:spcBef>
                <a:spcPct val="20000"/>
              </a:spcBef>
              <a:buFont typeface="Times" panose="02020603050405020304" pitchFamily="18" charset="0"/>
              <a:defRPr sz="1600">
                <a:solidFill>
                  <a:srgbClr val="03202F"/>
                </a:solidFill>
                <a:latin typeface="Arial Rounded MT Bold" panose="020F0704030504030204" pitchFamily="34" charset="0"/>
              </a:defRPr>
            </a:lvl2pPr>
            <a:lvl3pPr marL="1143000" indent="-228600">
              <a:spcBef>
                <a:spcPct val="20000"/>
              </a:spcBef>
              <a:buChar char="•"/>
              <a:defRPr sz="1600">
                <a:solidFill>
                  <a:srgbClr val="03202F"/>
                </a:solidFill>
                <a:latin typeface="Arial Rounded MT Bold" panose="020F0704030504030204" pitchFamily="34" charset="0"/>
              </a:defRPr>
            </a:lvl3pPr>
            <a:lvl4pPr marL="1600200" indent="-228600">
              <a:spcBef>
                <a:spcPct val="20000"/>
              </a:spcBef>
              <a:buChar char="–"/>
              <a:defRPr sz="1200">
                <a:solidFill>
                  <a:srgbClr val="03202F"/>
                </a:solidFill>
                <a:latin typeface="Arial Rounded MT Bold" panose="020F0704030504030204" pitchFamily="34" charset="0"/>
              </a:defRPr>
            </a:lvl4pPr>
            <a:lvl5pPr marL="2057400" indent="-228600">
              <a:spcBef>
                <a:spcPct val="20000"/>
              </a:spcBef>
              <a:defRPr sz="1000">
                <a:solidFill>
                  <a:srgbClr val="03202F"/>
                </a:solidFill>
                <a:latin typeface="Arial Rounded MT Bold" panose="020F0704030504030204" pitchFamily="34" charset="0"/>
              </a:defRPr>
            </a:lvl5pPr>
            <a:lvl6pPr marL="2514600" indent="-228600" eaLnBrk="0" fontAlgn="base" hangingPunct="0">
              <a:spcBef>
                <a:spcPct val="20000"/>
              </a:spcBef>
              <a:spcAft>
                <a:spcPct val="0"/>
              </a:spcAft>
              <a:defRPr sz="1000">
                <a:solidFill>
                  <a:srgbClr val="03202F"/>
                </a:solidFill>
                <a:latin typeface="Arial Rounded MT Bold" panose="020F0704030504030204" pitchFamily="34" charset="0"/>
              </a:defRPr>
            </a:lvl6pPr>
            <a:lvl7pPr marL="2971800" indent="-228600" eaLnBrk="0" fontAlgn="base" hangingPunct="0">
              <a:spcBef>
                <a:spcPct val="20000"/>
              </a:spcBef>
              <a:spcAft>
                <a:spcPct val="0"/>
              </a:spcAft>
              <a:defRPr sz="1000">
                <a:solidFill>
                  <a:srgbClr val="03202F"/>
                </a:solidFill>
                <a:latin typeface="Arial Rounded MT Bold" panose="020F0704030504030204" pitchFamily="34" charset="0"/>
              </a:defRPr>
            </a:lvl7pPr>
            <a:lvl8pPr marL="3429000" indent="-228600" eaLnBrk="0" fontAlgn="base" hangingPunct="0">
              <a:spcBef>
                <a:spcPct val="20000"/>
              </a:spcBef>
              <a:spcAft>
                <a:spcPct val="0"/>
              </a:spcAft>
              <a:defRPr sz="1000">
                <a:solidFill>
                  <a:srgbClr val="03202F"/>
                </a:solidFill>
                <a:latin typeface="Arial Rounded MT Bold" panose="020F0704030504030204" pitchFamily="34" charset="0"/>
              </a:defRPr>
            </a:lvl8pPr>
            <a:lvl9pPr marL="3886200" indent="-228600" eaLnBrk="0" fontAlgn="base" hangingPunct="0">
              <a:spcBef>
                <a:spcPct val="20000"/>
              </a:spcBef>
              <a:spcAft>
                <a:spcPct val="0"/>
              </a:spcAft>
              <a:defRPr sz="1000">
                <a:solidFill>
                  <a:srgbClr val="03202F"/>
                </a:solidFill>
                <a:latin typeface="Arial Rounded MT Bold" panose="020F0704030504030204" pitchFamily="34" charset="0"/>
              </a:defRPr>
            </a:lvl9pPr>
          </a:lstStyle>
          <a:p>
            <a:pPr>
              <a:spcBef>
                <a:spcPct val="0"/>
              </a:spcBef>
            </a:pPr>
            <a:r>
              <a:rPr lang="en-US" altLang="en-US" sz="2000" dirty="0">
                <a:solidFill>
                  <a:schemeClr val="tx1"/>
                </a:solidFill>
                <a:latin typeface="Calibri" panose="020F0502020204030204" pitchFamily="34" charset="0"/>
              </a:rPr>
              <a:t>	</a:t>
            </a:r>
            <a:endParaRPr lang="en-US" altLang="en-US" sz="2000" b="0" dirty="0">
              <a:solidFill>
                <a:schemeClr val="tx1"/>
              </a:solidFill>
              <a:latin typeface="Times" panose="02020603050405020304" pitchFamily="18" charset="0"/>
            </a:endParaRPr>
          </a:p>
          <a:p>
            <a:pPr>
              <a:spcBef>
                <a:spcPct val="0"/>
              </a:spcBef>
            </a:pPr>
            <a:endParaRPr lang="en-US" altLang="en-US" sz="2400" dirty="0">
              <a:solidFill>
                <a:schemeClr val="tx1"/>
              </a:solidFill>
              <a:latin typeface="Arial" panose="020B0604020202020204" pitchFamily="34" charset="0"/>
            </a:endParaRPr>
          </a:p>
        </p:txBody>
      </p:sp>
      <p:pic>
        <p:nvPicPr>
          <p:cNvPr id="2" name="Picture 1">
            <a:extLst>
              <a:ext uri="{FF2B5EF4-FFF2-40B4-BE49-F238E27FC236}">
                <a16:creationId xmlns:a16="http://schemas.microsoft.com/office/drawing/2014/main" id="{753915C2-348C-AE60-7430-16D01996C5FD}"/>
              </a:ext>
            </a:extLst>
          </p:cNvPr>
          <p:cNvPicPr>
            <a:picLocks noChangeAspect="1"/>
          </p:cNvPicPr>
          <p:nvPr/>
        </p:nvPicPr>
        <p:blipFill>
          <a:blip r:embed="rId2"/>
          <a:stretch>
            <a:fillRect/>
          </a:stretch>
        </p:blipFill>
        <p:spPr>
          <a:xfrm>
            <a:off x="1980843" y="1606904"/>
            <a:ext cx="8230313" cy="4755292"/>
          </a:xfrm>
          <a:prstGeom prst="rect">
            <a:avLst/>
          </a:prstGeom>
        </p:spPr>
      </p:pic>
    </p:spTree>
    <p:extLst>
      <p:ext uri="{BB962C8B-B14F-4D97-AF65-F5344CB8AC3E}">
        <p14:creationId xmlns:p14="http://schemas.microsoft.com/office/powerpoint/2010/main" val="19076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830-111B-87CC-23AF-DAACE5B85B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8C09E7-99EC-9C96-CEDC-E50F15A0B447}"/>
              </a:ext>
            </a:extLst>
          </p:cNvPr>
          <p:cNvSpPr>
            <a:spLocks noGrp="1"/>
          </p:cNvSpPr>
          <p:nvPr>
            <p:ph type="title"/>
          </p:nvPr>
        </p:nvSpPr>
        <p:spPr>
          <a:xfrm>
            <a:off x="503633" y="728663"/>
            <a:ext cx="6679510" cy="720000"/>
          </a:xfrm>
        </p:spPr>
        <p:txBody>
          <a:bodyPr/>
          <a:lstStyle/>
          <a:p>
            <a:r>
              <a:rPr lang="en-US" sz="2800" dirty="0"/>
              <a:t>These parts are called:</a:t>
            </a:r>
            <a:endParaRPr lang="en-US" dirty="0"/>
          </a:p>
        </p:txBody>
      </p:sp>
      <p:sp>
        <p:nvSpPr>
          <p:cNvPr id="3" name="TextBox 2">
            <a:extLst>
              <a:ext uri="{FF2B5EF4-FFF2-40B4-BE49-F238E27FC236}">
                <a16:creationId xmlns:a16="http://schemas.microsoft.com/office/drawing/2014/main" id="{C2C3CC6B-453D-4E27-C5C1-664BA5D1398E}"/>
              </a:ext>
            </a:extLst>
          </p:cNvPr>
          <p:cNvSpPr txBox="1"/>
          <p:nvPr/>
        </p:nvSpPr>
        <p:spPr>
          <a:xfrm>
            <a:off x="460772" y="2004179"/>
            <a:ext cx="10612040" cy="3416320"/>
          </a:xfrm>
          <a:prstGeom prst="rect">
            <a:avLst/>
          </a:prstGeom>
          <a:noFill/>
        </p:spPr>
        <p:txBody>
          <a:bodyPr wrap="square">
            <a:spAutoFit/>
          </a:bodyPr>
          <a:lstStyle/>
          <a:p>
            <a:r>
              <a:rPr lang="en-US" sz="2400" dirty="0"/>
              <a:t>WORD ROOT (or ROOT WORD)</a:t>
            </a:r>
          </a:p>
          <a:p>
            <a:endParaRPr lang="en-US" sz="2400" dirty="0"/>
          </a:p>
          <a:p>
            <a:r>
              <a:rPr lang="en-US" sz="2400" dirty="0"/>
              <a:t>PREFIX</a:t>
            </a:r>
          </a:p>
          <a:p>
            <a:endParaRPr lang="en-US" sz="2400" dirty="0"/>
          </a:p>
          <a:p>
            <a:r>
              <a:rPr lang="en-US" sz="2400" dirty="0"/>
              <a:t>SUFFIX </a:t>
            </a:r>
          </a:p>
          <a:p>
            <a:endParaRPr lang="en-US" sz="2400" dirty="0"/>
          </a:p>
          <a:p>
            <a:r>
              <a:rPr lang="en-US" sz="2400" dirty="0"/>
              <a:t>COMBINING VOWEL </a:t>
            </a:r>
          </a:p>
          <a:p>
            <a:endParaRPr lang="en-US" sz="2400" dirty="0"/>
          </a:p>
          <a:p>
            <a:r>
              <a:rPr lang="en-US" sz="2400" dirty="0"/>
              <a:t>COMBINING FORM</a:t>
            </a:r>
          </a:p>
        </p:txBody>
      </p:sp>
    </p:spTree>
    <p:extLst>
      <p:ext uri="{BB962C8B-B14F-4D97-AF65-F5344CB8AC3E}">
        <p14:creationId xmlns:p14="http://schemas.microsoft.com/office/powerpoint/2010/main" val="26782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CDFDE-AA3F-A9D2-55B2-241ABD6771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AC7BE7A-EEDF-A23C-0AC4-981E752B7F19}"/>
              </a:ext>
            </a:extLst>
          </p:cNvPr>
          <p:cNvSpPr txBox="1"/>
          <p:nvPr/>
        </p:nvSpPr>
        <p:spPr>
          <a:xfrm>
            <a:off x="460772" y="1075492"/>
            <a:ext cx="10612040" cy="5632311"/>
          </a:xfrm>
          <a:prstGeom prst="rect">
            <a:avLst/>
          </a:prstGeom>
          <a:noFill/>
        </p:spPr>
        <p:txBody>
          <a:bodyPr wrap="square">
            <a:spAutoFit/>
          </a:bodyPr>
          <a:lstStyle/>
          <a:p>
            <a:r>
              <a:rPr lang="en-US" sz="2400" dirty="0"/>
              <a:t>WORD ROOT (or ROOT WORD)</a:t>
            </a:r>
          </a:p>
          <a:p>
            <a:r>
              <a:rPr lang="en-US" sz="2400" i="1" dirty="0"/>
              <a:t>basic foundation or building block of the medical term</a:t>
            </a:r>
          </a:p>
          <a:p>
            <a:endParaRPr lang="en-US" sz="2400" dirty="0"/>
          </a:p>
          <a:p>
            <a:r>
              <a:rPr lang="en-US" sz="2400" dirty="0"/>
              <a:t>PREFIX</a:t>
            </a:r>
          </a:p>
          <a:p>
            <a:r>
              <a:rPr lang="en-US" sz="2400" i="1" dirty="0"/>
              <a:t>Found at the beginning of the word</a:t>
            </a:r>
          </a:p>
          <a:p>
            <a:endParaRPr lang="en-US" sz="2400" dirty="0"/>
          </a:p>
          <a:p>
            <a:r>
              <a:rPr lang="en-US" sz="2400" dirty="0"/>
              <a:t>SUFFIX </a:t>
            </a:r>
          </a:p>
          <a:p>
            <a:r>
              <a:rPr lang="en-US" sz="2400" i="1" dirty="0"/>
              <a:t>Found at the end of the word</a:t>
            </a:r>
          </a:p>
          <a:p>
            <a:endParaRPr lang="en-US" sz="2400" dirty="0"/>
          </a:p>
          <a:p>
            <a:r>
              <a:rPr lang="en-US" sz="2400" dirty="0"/>
              <a:t>COMBINING VOWEL </a:t>
            </a:r>
          </a:p>
          <a:p>
            <a:r>
              <a:rPr lang="en-US" sz="2400" i="1" dirty="0"/>
              <a:t>may be needed between the root word and suffix to make the medical term easier to pronounce.</a:t>
            </a:r>
          </a:p>
          <a:p>
            <a:endParaRPr lang="en-US" sz="2400" dirty="0"/>
          </a:p>
          <a:p>
            <a:r>
              <a:rPr lang="en-US" sz="2400" dirty="0"/>
              <a:t>COMBINING FORM</a:t>
            </a:r>
          </a:p>
          <a:p>
            <a:r>
              <a:rPr lang="en-US" sz="2400" i="1" dirty="0"/>
              <a:t>vowel which is added to a root word</a:t>
            </a:r>
          </a:p>
        </p:txBody>
      </p:sp>
    </p:spTree>
    <p:extLst>
      <p:ext uri="{BB962C8B-B14F-4D97-AF65-F5344CB8AC3E}">
        <p14:creationId xmlns:p14="http://schemas.microsoft.com/office/powerpoint/2010/main" val="36305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D8FA-4DD3-1A13-EB7F-06CA1283101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183901-5465-D316-9F6A-7B3A4EE1A50C}"/>
              </a:ext>
            </a:extLst>
          </p:cNvPr>
          <p:cNvSpPr>
            <a:spLocks noGrp="1"/>
          </p:cNvSpPr>
          <p:nvPr>
            <p:ph type="title"/>
          </p:nvPr>
        </p:nvSpPr>
        <p:spPr>
          <a:xfrm>
            <a:off x="503633" y="728663"/>
            <a:ext cx="6679510" cy="720000"/>
          </a:xfrm>
        </p:spPr>
        <p:txBody>
          <a:bodyPr/>
          <a:lstStyle/>
          <a:p>
            <a:r>
              <a:rPr lang="en-US" sz="2800" dirty="0"/>
              <a:t>Reading the Medical Word</a:t>
            </a:r>
            <a:endParaRPr lang="en-US" dirty="0"/>
          </a:p>
        </p:txBody>
      </p:sp>
      <p:sp>
        <p:nvSpPr>
          <p:cNvPr id="3" name="TextBox 2">
            <a:extLst>
              <a:ext uri="{FF2B5EF4-FFF2-40B4-BE49-F238E27FC236}">
                <a16:creationId xmlns:a16="http://schemas.microsoft.com/office/drawing/2014/main" id="{AC684EAA-5453-98A0-A46B-CCFC0EA3F824}"/>
              </a:ext>
            </a:extLst>
          </p:cNvPr>
          <p:cNvSpPr txBox="1"/>
          <p:nvPr/>
        </p:nvSpPr>
        <p:spPr>
          <a:xfrm>
            <a:off x="460772" y="2004179"/>
            <a:ext cx="10612040" cy="1938992"/>
          </a:xfrm>
          <a:prstGeom prst="rect">
            <a:avLst/>
          </a:prstGeom>
          <a:noFill/>
        </p:spPr>
        <p:txBody>
          <a:bodyPr wrap="square">
            <a:spAutoFit/>
          </a:bodyPr>
          <a:lstStyle/>
          <a:p>
            <a:r>
              <a:rPr lang="en-US" sz="2400" dirty="0"/>
              <a:t>Read the meaning of medical terms from the suffix</a:t>
            </a:r>
          </a:p>
          <a:p>
            <a:endParaRPr lang="en-US" sz="2400" dirty="0"/>
          </a:p>
          <a:p>
            <a:r>
              <a:rPr lang="en-US" sz="2400" dirty="0"/>
              <a:t>then move to the beginning of the term and then into the middle. </a:t>
            </a:r>
          </a:p>
          <a:p>
            <a:endParaRPr lang="en-US" sz="2400" dirty="0"/>
          </a:p>
          <a:p>
            <a:r>
              <a:rPr lang="en-US" sz="2400" dirty="0"/>
              <a:t>See next slide – “Start to Read Here 1,2,3”</a:t>
            </a:r>
          </a:p>
        </p:txBody>
      </p:sp>
    </p:spTree>
    <p:extLst>
      <p:ext uri="{BB962C8B-B14F-4D97-AF65-F5344CB8AC3E}">
        <p14:creationId xmlns:p14="http://schemas.microsoft.com/office/powerpoint/2010/main" val="214725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2B608-1D27-234E-6408-1F96E94C2AD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F0D718A-3FC0-A5A8-DAEB-C4097A2A3807}"/>
              </a:ext>
            </a:extLst>
          </p:cNvPr>
          <p:cNvPicPr>
            <a:picLocks noChangeAspect="1"/>
          </p:cNvPicPr>
          <p:nvPr/>
        </p:nvPicPr>
        <p:blipFill>
          <a:blip r:embed="rId2"/>
          <a:stretch>
            <a:fillRect/>
          </a:stretch>
        </p:blipFill>
        <p:spPr>
          <a:xfrm>
            <a:off x="157162" y="1046208"/>
            <a:ext cx="7715249" cy="5624994"/>
          </a:xfrm>
          <a:prstGeom prst="rect">
            <a:avLst/>
          </a:prstGeom>
        </p:spPr>
      </p:pic>
    </p:spTree>
    <p:extLst>
      <p:ext uri="{BB962C8B-B14F-4D97-AF65-F5344CB8AC3E}">
        <p14:creationId xmlns:p14="http://schemas.microsoft.com/office/powerpoint/2010/main" val="446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2BAE9-AE9F-E237-8D05-4A462E315E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3A7967-3B6F-37CB-B322-05F6A9B28CE9}"/>
              </a:ext>
            </a:extLst>
          </p:cNvPr>
          <p:cNvSpPr>
            <a:spLocks noGrp="1"/>
          </p:cNvSpPr>
          <p:nvPr>
            <p:ph type="title"/>
          </p:nvPr>
        </p:nvSpPr>
        <p:spPr>
          <a:xfrm>
            <a:off x="503633" y="728663"/>
            <a:ext cx="6679510" cy="720000"/>
          </a:xfrm>
        </p:spPr>
        <p:txBody>
          <a:bodyPr/>
          <a:lstStyle/>
          <a:p>
            <a:r>
              <a:rPr lang="en-US" sz="2800" dirty="0"/>
              <a:t>Word Root </a:t>
            </a:r>
            <a:br>
              <a:rPr lang="en-US" sz="2800" dirty="0"/>
            </a:br>
            <a:endParaRPr lang="en-US" dirty="0"/>
          </a:p>
        </p:txBody>
      </p:sp>
      <p:sp>
        <p:nvSpPr>
          <p:cNvPr id="3" name="TextBox 2">
            <a:extLst>
              <a:ext uri="{FF2B5EF4-FFF2-40B4-BE49-F238E27FC236}">
                <a16:creationId xmlns:a16="http://schemas.microsoft.com/office/drawing/2014/main" id="{4D6CEEFF-2E61-3EBE-EC8C-34D40E69E5E6}"/>
              </a:ext>
            </a:extLst>
          </p:cNvPr>
          <p:cNvSpPr txBox="1"/>
          <p:nvPr/>
        </p:nvSpPr>
        <p:spPr>
          <a:xfrm>
            <a:off x="460772" y="2004179"/>
            <a:ext cx="10612040" cy="3046988"/>
          </a:xfrm>
          <a:prstGeom prst="rect">
            <a:avLst/>
          </a:prstGeom>
          <a:noFill/>
        </p:spPr>
        <p:txBody>
          <a:bodyPr wrap="square">
            <a:spAutoFit/>
          </a:bodyPr>
          <a:lstStyle/>
          <a:p>
            <a:r>
              <a:rPr lang="en-US" sz="2400" dirty="0"/>
              <a:t>A WORD ROOT or ROOT WORD is </a:t>
            </a:r>
            <a:r>
              <a:rPr lang="en-US" sz="2400" u="sng" dirty="0"/>
              <a:t>the basic foundation or building block</a:t>
            </a:r>
            <a:r>
              <a:rPr lang="en-US" sz="2400" dirty="0"/>
              <a:t> of the medical term.</a:t>
            </a:r>
          </a:p>
          <a:p>
            <a:endParaRPr lang="en-US" sz="2400" dirty="0"/>
          </a:p>
          <a:p>
            <a:r>
              <a:rPr lang="en-US" sz="2400" dirty="0"/>
              <a:t>It is the </a:t>
            </a:r>
            <a:r>
              <a:rPr lang="en-US" sz="2400" u="sng" dirty="0"/>
              <a:t>main meaning </a:t>
            </a:r>
            <a:r>
              <a:rPr lang="en-US" sz="2400" dirty="0"/>
              <a:t>of the word. </a:t>
            </a:r>
          </a:p>
          <a:p>
            <a:endParaRPr lang="en-US" sz="2400" dirty="0"/>
          </a:p>
          <a:p>
            <a:r>
              <a:rPr lang="en-US" sz="2400" dirty="0"/>
              <a:t>They usually, but not always, indicate: </a:t>
            </a:r>
          </a:p>
          <a:p>
            <a:pPr marL="342900" indent="-342900">
              <a:buFont typeface="Arial" panose="020B0604020202020204" pitchFamily="34" charset="0"/>
              <a:buChar char="•"/>
            </a:pPr>
            <a:r>
              <a:rPr lang="en-US" sz="2400" dirty="0"/>
              <a:t>the involved body part</a:t>
            </a:r>
          </a:p>
          <a:p>
            <a:pPr marL="342900" indent="-342900">
              <a:buFont typeface="Arial" panose="020B0604020202020204" pitchFamily="34" charset="0"/>
              <a:buChar char="•"/>
            </a:pPr>
            <a:r>
              <a:rPr lang="en-US" sz="2400" dirty="0"/>
              <a:t>may also indicate </a:t>
            </a:r>
            <a:r>
              <a:rPr lang="en-US" sz="2400" dirty="0" err="1"/>
              <a:t>colour</a:t>
            </a:r>
            <a:endParaRPr lang="en-US" sz="2400" dirty="0"/>
          </a:p>
        </p:txBody>
      </p:sp>
    </p:spTree>
    <p:extLst>
      <p:ext uri="{BB962C8B-B14F-4D97-AF65-F5344CB8AC3E}">
        <p14:creationId xmlns:p14="http://schemas.microsoft.com/office/powerpoint/2010/main" val="2142381844"/>
      </p:ext>
    </p:extLst>
  </p:cSld>
  <p:clrMapOvr>
    <a:masterClrMapping/>
  </p:clrMapOvr>
</p:sld>
</file>

<file path=ppt/theme/theme1.xml><?xml version="1.0" encoding="utf-8"?>
<a:theme xmlns:a="http://schemas.openxmlformats.org/drawingml/2006/main" name="Office Theme">
  <a:themeElements>
    <a:clrScheme name="BHI Brand Colours1">
      <a:dk1>
        <a:srgbClr val="002E5D"/>
      </a:dk1>
      <a:lt1>
        <a:srgbClr val="0796DC"/>
      </a:lt1>
      <a:dk2>
        <a:srgbClr val="000000"/>
      </a:dk2>
      <a:lt2>
        <a:srgbClr val="DFDC00"/>
      </a:lt2>
      <a:accent1>
        <a:srgbClr val="FFFFFF"/>
      </a:accent1>
      <a:accent2>
        <a:srgbClr val="4949A1"/>
      </a:accent2>
      <a:accent3>
        <a:srgbClr val="03BA9B"/>
      </a:accent3>
      <a:accent4>
        <a:srgbClr val="C21B7E"/>
      </a:accent4>
      <a:accent5>
        <a:srgbClr val="FCC300"/>
      </a:accent5>
      <a:accent6>
        <a:srgbClr val="F37520"/>
      </a:accent6>
      <a:hlink>
        <a:srgbClr val="002E5D"/>
      </a:hlink>
      <a:folHlink>
        <a:srgbClr val="005C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851d14-408b-4824-9048-0a4ed8808782">
      <Terms xmlns="http://schemas.microsoft.com/office/infopath/2007/PartnerControls"/>
    </lcf76f155ced4ddcb4097134ff3c332f>
    <TaxCatchAll xmlns="c8e0f12b-8abd-4985-b81e-cc3d804206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43FB1BC76F8640BBABB31959CEEB6D" ma:contentTypeVersion="13" ma:contentTypeDescription="Create a new document." ma:contentTypeScope="" ma:versionID="4ef2fd941061837fda4b73b5bd1c0c2e">
  <xsd:schema xmlns:xsd="http://www.w3.org/2001/XMLSchema" xmlns:xs="http://www.w3.org/2001/XMLSchema" xmlns:p="http://schemas.microsoft.com/office/2006/metadata/properties" xmlns:ns2="85851d14-408b-4824-9048-0a4ed8808782" xmlns:ns3="c8e0f12b-8abd-4985-b81e-cc3d80420600" targetNamespace="http://schemas.microsoft.com/office/2006/metadata/properties" ma:root="true" ma:fieldsID="4d6fa2c129d88418727991664a6914e1" ns2:_="" ns3:_="">
    <xsd:import namespace="85851d14-408b-4824-9048-0a4ed8808782"/>
    <xsd:import namespace="c8e0f12b-8abd-4985-b81e-cc3d804206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51d14-408b-4824-9048-0a4ed8808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ecf4ae-4df8-4a33-986d-c6cc251b602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0f12b-8abd-4985-b81e-cc3d804206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1f85b4f-c0ee-456a-aa63-8ec9d7e6af86}" ma:internalName="TaxCatchAll" ma:showField="CatchAllData" ma:web="c8e0f12b-8abd-4985-b81e-cc3d804206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84ED-D5CE-41A5-91F9-B56053DF9E5E}">
  <ds:schemaRefs>
    <ds:schemaRef ds:uri="http://schemas.microsoft.com/sharepoint/v3/contenttype/forms"/>
  </ds:schemaRefs>
</ds:datastoreItem>
</file>

<file path=customXml/itemProps2.xml><?xml version="1.0" encoding="utf-8"?>
<ds:datastoreItem xmlns:ds="http://schemas.openxmlformats.org/officeDocument/2006/customXml" ds:itemID="{47DA4AEF-DE02-4583-B1D4-D3DD70746E8B}">
  <ds:schemaRefs>
    <ds:schemaRef ds:uri="http://www.w3.org/XML/1998/namespace"/>
    <ds:schemaRef ds:uri="http://purl.org/dc/terms/"/>
    <ds:schemaRef ds:uri="http://schemas.microsoft.com/office/2006/documentManagement/types"/>
    <ds:schemaRef ds:uri="http://schemas.openxmlformats.org/package/2006/metadata/core-properties"/>
    <ds:schemaRef ds:uri="http://purl.org/dc/dcmitype/"/>
    <ds:schemaRef ds:uri="85851d14-408b-4824-9048-0a4ed8808782"/>
    <ds:schemaRef ds:uri="c8e0f12b-8abd-4985-b81e-cc3d80420600"/>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1C749D4-9481-46B2-9250-D05083E10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851d14-408b-4824-9048-0a4ed8808782"/>
    <ds:schemaRef ds:uri="c8e0f12b-8abd-4985-b81e-cc3d804206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3999</TotalTime>
  <Words>1339</Words>
  <Application>Microsoft Office PowerPoint</Application>
  <PresentationFormat>Widescreen</PresentationFormat>
  <Paragraphs>230</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Medical Terminology</vt:lpstr>
      <vt:lpstr>Activity – Medical Terminology </vt:lpstr>
      <vt:lpstr>Medical Terminology </vt:lpstr>
      <vt:lpstr>These parts are called:</vt:lpstr>
      <vt:lpstr>PowerPoint Presentation</vt:lpstr>
      <vt:lpstr>Reading the Medical Word</vt:lpstr>
      <vt:lpstr>PowerPoint Presentation</vt:lpstr>
      <vt:lpstr>Word Root  </vt:lpstr>
      <vt:lpstr>Word Root  </vt:lpstr>
      <vt:lpstr>Activity 1 Circle The WORD ROOT :</vt:lpstr>
      <vt:lpstr>Activity – 2 Complete the table below using your glossary </vt:lpstr>
      <vt:lpstr>Prefix</vt:lpstr>
      <vt:lpstr>PowerPoint Presentation</vt:lpstr>
      <vt:lpstr>Activity – 3  Complete the table below using your glossary</vt:lpstr>
      <vt:lpstr>Suffix</vt:lpstr>
      <vt:lpstr>PowerPoint Presentation</vt:lpstr>
      <vt:lpstr>Activity – 4  Complete the table below using your glossary</vt:lpstr>
      <vt:lpstr>Suffix</vt:lpstr>
      <vt:lpstr>Activity – 5  Complete the table below using your glossary</vt:lpstr>
      <vt:lpstr> COMBINING VOWELS    </vt:lpstr>
      <vt:lpstr>PowerPoint Presentation</vt:lpstr>
      <vt:lpstr> COMBINING FORM    </vt:lpstr>
      <vt:lpstr> COMBINING FORM EXAMPLES    </vt:lpstr>
      <vt:lpstr> RULE    </vt:lpstr>
      <vt:lpstr>Activity – 6  Complete the table below using your glossary  </vt:lpstr>
      <vt:lpstr>PowerPoint Presentation</vt:lpstr>
      <vt:lpstr>EPONYM:   Are groups of words or phrases, describing medical conditions, structures or procedures or equipment that have been named by the first person who discovered or described it or invented it     These cannot be broken down because they are derived from people’s names:  Example:   Alzheimer’s disease (1864-1915);  Alois Alzheimer German Neurologist.  What other EPONYM’s can you think of?  </vt:lpstr>
      <vt:lpstr>American (Harvard)   V    English (Oxford)      </vt:lpstr>
      <vt:lpstr>American (Harvard)   V    English (Oxford)      </vt:lpstr>
      <vt:lpstr>Revision of word parts      </vt:lpstr>
      <vt:lpstr>Activity 7 - Which body parts are the following words referring to?</vt:lpstr>
      <vt:lpstr>Activity 8  - Complete the table below  by giving the Word Component &amp; Meaning </vt:lpstr>
      <vt:lpstr>IMPORTANT RULES</vt:lpstr>
      <vt:lpstr>Dropping vowels to join word parts</vt:lpstr>
      <vt:lpstr>This is to make the word easier to pronounce</vt:lpstr>
      <vt:lpstr>Singular &amp; Plurals</vt:lpstr>
      <vt:lpstr>Singular &amp; Plurals</vt:lpstr>
      <vt:lpstr>Activity – 9  Match two combining forms with a suffix to make a word</vt:lpstr>
      <vt:lpstr>Activity – 10 Complete the following PLURAL FORMS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Dimitra Minuzzo</dc:creator>
  <cp:keywords/>
  <dc:description/>
  <cp:lastModifiedBy>Lachlan Bryant</cp:lastModifiedBy>
  <cp:revision>327</cp:revision>
  <dcterms:created xsi:type="dcterms:W3CDTF">2020-05-30T06:23:33Z</dcterms:created>
  <dcterms:modified xsi:type="dcterms:W3CDTF">2025-01-22T02:42:07Z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0x0101009243FB1BC76F8640BBABB31959CEEB6D</vt:lpwstr>
  </property>
  <property fmtid="{D5CDD505-2E9C-101B-9397-08002B2CF9AE}" pid="3" name="MSIP_Label_63980337-0a06-4dac-921f-4fd7b2311903_Enabled">
    <vt:lpwstr>true</vt:lpwstr>
  </property>
  <property fmtid="{D5CDD505-2E9C-101B-9397-08002B2CF9AE}" pid="4" name="MSIP_Label_63980337-0a06-4dac-921f-4fd7b2311903_SetDate">
    <vt:lpwstr>2023-07-28T04:02:14Z</vt:lpwstr>
  </property>
  <property fmtid="{D5CDD505-2E9C-101B-9397-08002B2CF9AE}" pid="5" name="MSIP_Label_63980337-0a06-4dac-921f-4fd7b2311903_Method">
    <vt:lpwstr>Privileged</vt:lpwstr>
  </property>
  <property fmtid="{D5CDD505-2E9C-101B-9397-08002B2CF9AE}" pid="6" name="MSIP_Label_63980337-0a06-4dac-921f-4fd7b2311903_Name">
    <vt:lpwstr>Official</vt:lpwstr>
  </property>
  <property fmtid="{D5CDD505-2E9C-101B-9397-08002B2CF9AE}" pid="7" name="MSIP_Label_63980337-0a06-4dac-921f-4fd7b2311903_SiteId">
    <vt:lpwstr>32f6029a-b4af-440e-8020-d4b47ab314a2</vt:lpwstr>
  </property>
  <property fmtid="{D5CDD505-2E9C-101B-9397-08002B2CF9AE}" pid="8" name="MSIP_Label_63980337-0a06-4dac-921f-4fd7b2311903_ActionId">
    <vt:lpwstr>c07efaf1-8237-43f6-9c5c-7e9d1d18239d</vt:lpwstr>
  </property>
  <property fmtid="{D5CDD505-2E9C-101B-9397-08002B2CF9AE}" pid="9" name="MSIP_Label_63980337-0a06-4dac-921f-4fd7b2311903_ContentBits">
    <vt:lpwstr>3</vt:lpwstr>
  </property>
  <property fmtid="{D5CDD505-2E9C-101B-9397-08002B2CF9AE}" pid="10" name="ClassificationContentMarkingFooterLocations">
    <vt:lpwstr>Office Theme:10</vt:lpwstr>
  </property>
  <property fmtid="{D5CDD505-2E9C-101B-9397-08002B2CF9AE}" pid="11" name="ClassificationContentMarkingFooterText">
    <vt:lpwstr>OFFICIAL</vt:lpwstr>
  </property>
  <property fmtid="{D5CDD505-2E9C-101B-9397-08002B2CF9AE}" pid="12" name="ClassificationContentMarkingHeaderLocations">
    <vt:lpwstr>Office Theme:9</vt:lpwstr>
  </property>
  <property fmtid="{D5CDD505-2E9C-101B-9397-08002B2CF9AE}" pid="13" name="ClassificationContentMarkingHeaderText">
    <vt:lpwstr>OFFICIAL</vt:lpwstr>
  </property>
  <property fmtid="{D5CDD505-2E9C-101B-9397-08002B2CF9AE}" pid="14" name="MediaServiceImageTags">
    <vt:lpwstr/>
  </property>
  <property fmtid="{D5CDD505-2E9C-101B-9397-08002B2CF9AE}" pid="15" name="_dlc_DocIdItemGuid">
    <vt:lpwstr>4baacc87-4647-4496-9bfb-bf71c6fd634a</vt:lpwstr>
  </property>
</Properties>
</file>