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7"/>
  </p:notesMasterIdLst>
  <p:sldIdLst>
    <p:sldId id="256" r:id="rId6"/>
    <p:sldId id="1210" r:id="rId7"/>
    <p:sldId id="1280" r:id="rId8"/>
    <p:sldId id="1220" r:id="rId9"/>
    <p:sldId id="983" r:id="rId10"/>
    <p:sldId id="1006" r:id="rId11"/>
    <p:sldId id="1221" r:id="rId12"/>
    <p:sldId id="1035" r:id="rId13"/>
    <p:sldId id="1318" r:id="rId14"/>
    <p:sldId id="1325" r:id="rId15"/>
    <p:sldId id="1319" r:id="rId16"/>
    <p:sldId id="1327" r:id="rId17"/>
    <p:sldId id="1353" r:id="rId18"/>
    <p:sldId id="1328" r:id="rId19"/>
    <p:sldId id="1352" r:id="rId20"/>
    <p:sldId id="1326" r:id="rId21"/>
    <p:sldId id="1320" r:id="rId22"/>
    <p:sldId id="1321" r:id="rId23"/>
    <p:sldId id="1324" r:id="rId24"/>
    <p:sldId id="1329" r:id="rId25"/>
    <p:sldId id="1330" r:id="rId26"/>
    <p:sldId id="1037" r:id="rId27"/>
    <p:sldId id="1323" r:id="rId28"/>
    <p:sldId id="1331" r:id="rId29"/>
    <p:sldId id="1332" r:id="rId30"/>
    <p:sldId id="1333" r:id="rId31"/>
    <p:sldId id="1334" r:id="rId32"/>
    <p:sldId id="1358" r:id="rId33"/>
    <p:sldId id="1335" r:id="rId34"/>
    <p:sldId id="1336" r:id="rId35"/>
    <p:sldId id="1337" r:id="rId36"/>
    <p:sldId id="1344" r:id="rId37"/>
    <p:sldId id="1343" r:id="rId38"/>
    <p:sldId id="1346" r:id="rId39"/>
    <p:sldId id="1347" r:id="rId40"/>
    <p:sldId id="1348" r:id="rId41"/>
    <p:sldId id="1349" r:id="rId42"/>
    <p:sldId id="1361" r:id="rId43"/>
    <p:sldId id="1322" r:id="rId44"/>
    <p:sldId id="1338" r:id="rId45"/>
    <p:sldId id="1339" r:id="rId46"/>
    <p:sldId id="1340" r:id="rId47"/>
    <p:sldId id="1341" r:id="rId48"/>
    <p:sldId id="1342" r:id="rId49"/>
    <p:sldId id="1351" r:id="rId50"/>
    <p:sldId id="1364" r:id="rId51"/>
    <p:sldId id="1363" r:id="rId52"/>
    <p:sldId id="1365" r:id="rId53"/>
    <p:sldId id="1366" r:id="rId54"/>
    <p:sldId id="1367" r:id="rId55"/>
    <p:sldId id="1296" r:id="rId5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19" userDrawn="1">
          <p15:clr>
            <a:srgbClr val="A4A3A4"/>
          </p15:clr>
        </p15:guide>
        <p15:guide id="3" pos="461" userDrawn="1">
          <p15:clr>
            <a:srgbClr val="A4A3A4"/>
          </p15:clr>
        </p15:guide>
        <p15:guide id="4" pos="7219" userDrawn="1">
          <p15:clr>
            <a:srgbClr val="A4A3A4"/>
          </p15:clr>
        </p15:guide>
        <p15:guide id="5" orient="horz" pos="187" userDrawn="1">
          <p15:clr>
            <a:srgbClr val="A4A3A4"/>
          </p15:clr>
        </p15:guide>
        <p15:guide id="6" orient="horz" pos="595" userDrawn="1">
          <p15:clr>
            <a:srgbClr val="A4A3A4"/>
          </p15:clr>
        </p15:guide>
        <p15:guide id="7" pos="75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5168"/>
    <a:srgbClr val="06ABEE"/>
    <a:srgbClr val="4B4B4B"/>
    <a:srgbClr val="51647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BFDB0-61A0-447C-A35E-B9FF419ABC70}" v="1" dt="2025-11-06T01:31:01.67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6" autoAdjust="0"/>
    <p:restoredTop sz="71058" autoAdjust="0"/>
  </p:normalViewPr>
  <p:slideViewPr>
    <p:cSldViewPr snapToGrid="0" snapToObjects="1">
      <p:cViewPr varScale="1">
        <p:scale>
          <a:sx n="112" d="100"/>
          <a:sy n="112" d="100"/>
        </p:scale>
        <p:origin x="510" y="96"/>
      </p:cViewPr>
      <p:guideLst>
        <p:guide orient="horz" pos="2160"/>
        <p:guide pos="2819"/>
        <p:guide pos="461"/>
        <p:guide pos="7219"/>
        <p:guide orient="horz" pos="187"/>
        <p:guide orient="horz" pos="595"/>
        <p:guide pos="755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Adair" userId="b68f0e03-207b-4605-82b9-d17090b0e11f" providerId="ADAL" clId="{1DD2EC4F-5662-4CD1-B225-3D2E920BB060}"/>
    <pc:docChg chg="modSld">
      <pc:chgData name="Graham Adair" userId="b68f0e03-207b-4605-82b9-d17090b0e11f" providerId="ADAL" clId="{1DD2EC4F-5662-4CD1-B225-3D2E920BB060}" dt="2025-11-06T01:33:24.351" v="105" actId="20577"/>
      <pc:docMkLst>
        <pc:docMk/>
      </pc:docMkLst>
      <pc:sldChg chg="modSp mod">
        <pc:chgData name="Graham Adair" userId="b68f0e03-207b-4605-82b9-d17090b0e11f" providerId="ADAL" clId="{1DD2EC4F-5662-4CD1-B225-3D2E920BB060}" dt="2025-11-06T01:30:45.206" v="13" actId="20577"/>
        <pc:sldMkLst>
          <pc:docMk/>
          <pc:sldMk cId="2754149749" sldId="256"/>
        </pc:sldMkLst>
        <pc:spChg chg="mod">
          <ac:chgData name="Graham Adair" userId="b68f0e03-207b-4605-82b9-d17090b0e11f" providerId="ADAL" clId="{1DD2EC4F-5662-4CD1-B225-3D2E920BB060}" dt="2025-11-06T01:30:45.206" v="13" actId="20577"/>
          <ac:spMkLst>
            <pc:docMk/>
            <pc:sldMk cId="2754149749" sldId="256"/>
            <ac:spMk id="4" creationId="{1171D70F-15F2-0349-B4BB-9AFAEF74D7EC}"/>
          </ac:spMkLst>
        </pc:spChg>
        <pc:spChg chg="mod">
          <ac:chgData name="Graham Adair" userId="b68f0e03-207b-4605-82b9-d17090b0e11f" providerId="ADAL" clId="{1DD2EC4F-5662-4CD1-B225-3D2E920BB060}" dt="2025-11-06T01:30:30.848" v="5" actId="6549"/>
          <ac:spMkLst>
            <pc:docMk/>
            <pc:sldMk cId="2754149749" sldId="256"/>
            <ac:spMk id="5" creationId="{265A860B-657E-5348-AEDE-F58265FEE400}"/>
          </ac:spMkLst>
        </pc:spChg>
      </pc:sldChg>
      <pc:sldChg chg="modSp mod">
        <pc:chgData name="Graham Adair" userId="b68f0e03-207b-4605-82b9-d17090b0e11f" providerId="ADAL" clId="{1DD2EC4F-5662-4CD1-B225-3D2E920BB060}" dt="2025-11-06T01:32:33.634" v="83" actId="6549"/>
        <pc:sldMkLst>
          <pc:docMk/>
          <pc:sldMk cId="2237397839" sldId="1006"/>
        </pc:sldMkLst>
        <pc:spChg chg="mod">
          <ac:chgData name="Graham Adair" userId="b68f0e03-207b-4605-82b9-d17090b0e11f" providerId="ADAL" clId="{1DD2EC4F-5662-4CD1-B225-3D2E920BB060}" dt="2025-11-06T01:32:33.634" v="83" actId="6549"/>
          <ac:spMkLst>
            <pc:docMk/>
            <pc:sldMk cId="2237397839" sldId="1006"/>
            <ac:spMk id="5" creationId="{FD52F1D0-1FCB-42DA-9799-9D36458B96B8}"/>
          </ac:spMkLst>
        </pc:spChg>
      </pc:sldChg>
      <pc:sldChg chg="modSp mod">
        <pc:chgData name="Graham Adair" userId="b68f0e03-207b-4605-82b9-d17090b0e11f" providerId="ADAL" clId="{1DD2EC4F-5662-4CD1-B225-3D2E920BB060}" dt="2025-11-06T01:32:23.620" v="82" actId="404"/>
        <pc:sldMkLst>
          <pc:docMk/>
          <pc:sldMk cId="312500385" sldId="1220"/>
        </pc:sldMkLst>
        <pc:graphicFrameChg chg="modGraphic">
          <ac:chgData name="Graham Adair" userId="b68f0e03-207b-4605-82b9-d17090b0e11f" providerId="ADAL" clId="{1DD2EC4F-5662-4CD1-B225-3D2E920BB060}" dt="2025-11-06T01:32:23.620" v="82" actId="404"/>
          <ac:graphicFrameMkLst>
            <pc:docMk/>
            <pc:sldMk cId="312500385" sldId="1220"/>
            <ac:graphicFrameMk id="6" creationId="{BD17D6FC-3C20-4B63-B42F-23FB3B9ED5DB}"/>
          </ac:graphicFrameMkLst>
        </pc:graphicFrameChg>
      </pc:sldChg>
      <pc:sldChg chg="modSp mod">
        <pc:chgData name="Graham Adair" userId="b68f0e03-207b-4605-82b9-d17090b0e11f" providerId="ADAL" clId="{1DD2EC4F-5662-4CD1-B225-3D2E920BB060}" dt="2025-11-06T01:33:24.351" v="105" actId="20577"/>
        <pc:sldMkLst>
          <pc:docMk/>
          <pc:sldMk cId="1285574552" sldId="1221"/>
        </pc:sldMkLst>
        <pc:graphicFrameChg chg="modGraphic">
          <ac:chgData name="Graham Adair" userId="b68f0e03-207b-4605-82b9-d17090b0e11f" providerId="ADAL" clId="{1DD2EC4F-5662-4CD1-B225-3D2E920BB060}" dt="2025-11-06T01:33:24.351" v="105" actId="20577"/>
          <ac:graphicFrameMkLst>
            <pc:docMk/>
            <pc:sldMk cId="1285574552" sldId="1221"/>
            <ac:graphicFrameMk id="6" creationId="{2B1A2242-D344-43D4-A191-8ABC112E0AC6}"/>
          </ac:graphicFrameMkLst>
        </pc:graphicFrameChg>
      </pc:sldChg>
      <pc:sldChg chg="modSp">
        <pc:chgData name="Graham Adair" userId="b68f0e03-207b-4605-82b9-d17090b0e11f" providerId="ADAL" clId="{1DD2EC4F-5662-4CD1-B225-3D2E920BB060}" dt="2025-11-06T01:31:01.676" v="14"/>
        <pc:sldMkLst>
          <pc:docMk/>
          <pc:sldMk cId="287414652" sldId="1280"/>
        </pc:sldMkLst>
        <pc:spChg chg="mod">
          <ac:chgData name="Graham Adair" userId="b68f0e03-207b-4605-82b9-d17090b0e11f" providerId="ADAL" clId="{1DD2EC4F-5662-4CD1-B225-3D2E920BB060}" dt="2025-11-06T01:31:01.676" v="14"/>
          <ac:spMkLst>
            <pc:docMk/>
            <pc:sldMk cId="287414652" sldId="1280"/>
            <ac:spMk id="5" creationId="{265A860B-657E-5348-AEDE-F58265FEE4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F87698D-A16A-B84A-871D-37F5F223A91F}" type="datetimeFigureOut">
              <a:rPr lang="en-US" smtClean="0"/>
              <a:t>11/5/2025</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FB18D0F-BC45-5A40-8F28-8660BFAFD2BB}" type="slidenum">
              <a:rPr lang="en-US" smtClean="0"/>
              <a:t>‹#›</a:t>
            </a:fld>
            <a:endParaRPr lang="en-US"/>
          </a:p>
        </p:txBody>
      </p:sp>
    </p:spTree>
    <p:extLst>
      <p:ext uri="{BB962C8B-B14F-4D97-AF65-F5344CB8AC3E}">
        <p14:creationId xmlns:p14="http://schemas.microsoft.com/office/powerpoint/2010/main" val="193380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1FB18D0F-BC45-5A40-8F28-8660BFAFD2BB}" type="slidenum">
              <a:rPr lang="en-US" smtClean="0"/>
              <a:t>1</a:t>
            </a:fld>
            <a:endParaRPr lang="en-US"/>
          </a:p>
        </p:txBody>
      </p:sp>
    </p:spTree>
    <p:extLst>
      <p:ext uri="{BB962C8B-B14F-4D97-AF65-F5344CB8AC3E}">
        <p14:creationId xmlns:p14="http://schemas.microsoft.com/office/powerpoint/2010/main" val="277610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FB18D0F-BC45-5A40-8F28-8660BFAFD2BB}" type="slidenum">
              <a:rPr lang="en-US" smtClean="0"/>
              <a:t>51</a:t>
            </a:fld>
            <a:endParaRPr lang="en-US"/>
          </a:p>
        </p:txBody>
      </p:sp>
    </p:spTree>
    <p:extLst>
      <p:ext uri="{BB962C8B-B14F-4D97-AF65-F5344CB8AC3E}">
        <p14:creationId xmlns:p14="http://schemas.microsoft.com/office/powerpoint/2010/main" val="267104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8D0F-BC45-5A40-8F28-8660BFAFD2BB}" type="slidenum">
              <a:rPr lang="en-US" smtClean="0"/>
              <a:t>2</a:t>
            </a:fld>
            <a:endParaRPr lang="en-US"/>
          </a:p>
        </p:txBody>
      </p:sp>
    </p:spTree>
    <p:extLst>
      <p:ext uri="{BB962C8B-B14F-4D97-AF65-F5344CB8AC3E}">
        <p14:creationId xmlns:p14="http://schemas.microsoft.com/office/powerpoint/2010/main" val="136192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18D0F-BC45-5A40-8F28-8660BFAFD2BB}" type="slidenum">
              <a:rPr lang="en-US" smtClean="0"/>
              <a:t>3</a:t>
            </a:fld>
            <a:endParaRPr lang="en-US"/>
          </a:p>
        </p:txBody>
      </p:sp>
    </p:spTree>
    <p:extLst>
      <p:ext uri="{BB962C8B-B14F-4D97-AF65-F5344CB8AC3E}">
        <p14:creationId xmlns:p14="http://schemas.microsoft.com/office/powerpoint/2010/main" val="407500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D176F8-8EFF-B147-BBDC-FFEAB26B45C2}" type="slidenum">
              <a:rPr lang="en-US" smtClean="0"/>
              <a:t>4</a:t>
            </a:fld>
            <a:endParaRPr lang="en-US" dirty="0"/>
          </a:p>
        </p:txBody>
      </p:sp>
    </p:spTree>
    <p:extLst>
      <p:ext uri="{BB962C8B-B14F-4D97-AF65-F5344CB8AC3E}">
        <p14:creationId xmlns:p14="http://schemas.microsoft.com/office/powerpoint/2010/main" val="340543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FB18D0F-BC45-5A40-8F28-8660BFAFD2BB}" type="slidenum">
              <a:rPr lang="en-US" smtClean="0"/>
              <a:t>6</a:t>
            </a:fld>
            <a:endParaRPr lang="en-US"/>
          </a:p>
        </p:txBody>
      </p:sp>
    </p:spTree>
    <p:extLst>
      <p:ext uri="{BB962C8B-B14F-4D97-AF65-F5344CB8AC3E}">
        <p14:creationId xmlns:p14="http://schemas.microsoft.com/office/powerpoint/2010/main" val="25773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D176F8-8EFF-B147-BBDC-FFEAB26B45C2}" type="slidenum">
              <a:rPr lang="en-US" smtClean="0"/>
              <a:t>7</a:t>
            </a:fld>
            <a:endParaRPr lang="en-US" dirty="0"/>
          </a:p>
        </p:txBody>
      </p:sp>
    </p:spTree>
    <p:extLst>
      <p:ext uri="{BB962C8B-B14F-4D97-AF65-F5344CB8AC3E}">
        <p14:creationId xmlns:p14="http://schemas.microsoft.com/office/powerpoint/2010/main" val="101568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FB18D0F-BC45-5A40-8F28-8660BFAFD2BB}" type="slidenum">
              <a:rPr lang="en-US" smtClean="0"/>
              <a:t>8</a:t>
            </a:fld>
            <a:endParaRPr lang="en-US"/>
          </a:p>
        </p:txBody>
      </p:sp>
    </p:spTree>
    <p:extLst>
      <p:ext uri="{BB962C8B-B14F-4D97-AF65-F5344CB8AC3E}">
        <p14:creationId xmlns:p14="http://schemas.microsoft.com/office/powerpoint/2010/main" val="415897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1FB18D0F-BC45-5A40-8F28-8660BFAFD2BB}" type="slidenum">
              <a:rPr lang="en-US" smtClean="0"/>
              <a:t>22</a:t>
            </a:fld>
            <a:endParaRPr lang="en-US"/>
          </a:p>
        </p:txBody>
      </p:sp>
    </p:spTree>
    <p:extLst>
      <p:ext uri="{BB962C8B-B14F-4D97-AF65-F5344CB8AC3E}">
        <p14:creationId xmlns:p14="http://schemas.microsoft.com/office/powerpoint/2010/main" val="337240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1FB18D0F-BC45-5A40-8F28-8660BFAFD2BB}" type="slidenum">
              <a:rPr lang="en-US" smtClean="0"/>
              <a:t>39</a:t>
            </a:fld>
            <a:endParaRPr lang="en-US"/>
          </a:p>
        </p:txBody>
      </p:sp>
    </p:spTree>
    <p:extLst>
      <p:ext uri="{BB962C8B-B14F-4D97-AF65-F5344CB8AC3E}">
        <p14:creationId xmlns:p14="http://schemas.microsoft.com/office/powerpoint/2010/main" val="4133882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63DCD08-BB9D-524E-9491-897AEAD5B27D}"/>
              </a:ext>
            </a:extLst>
          </p:cNvPr>
          <p:cNvPicPr>
            <a:picLocks noChangeAspect="1"/>
          </p:cNvPicPr>
          <p:nvPr userDrawn="1"/>
        </p:nvPicPr>
        <p:blipFill>
          <a:blip r:embed="rId2"/>
          <a:stretch>
            <a:fillRect/>
          </a:stretch>
        </p:blipFill>
        <p:spPr>
          <a:xfrm>
            <a:off x="0" y="-1"/>
            <a:ext cx="12192000" cy="6121501"/>
          </a:xfrm>
          <a:prstGeom prst="rect">
            <a:avLst/>
          </a:prstGeom>
        </p:spPr>
      </p:pic>
      <p:pic>
        <p:nvPicPr>
          <p:cNvPr id="11" name="Picture 10" descr="A close up of a logo&#10;&#10;Description automatically generated">
            <a:extLst>
              <a:ext uri="{FF2B5EF4-FFF2-40B4-BE49-F238E27FC236}">
                <a16:creationId xmlns:a16="http://schemas.microsoft.com/office/drawing/2014/main" id="{7A579CC4-CED5-5543-BA25-EA29D74538B2}"/>
              </a:ext>
            </a:extLst>
          </p:cNvPr>
          <p:cNvPicPr>
            <a:picLocks noChangeAspect="1"/>
          </p:cNvPicPr>
          <p:nvPr userDrawn="1"/>
        </p:nvPicPr>
        <p:blipFill rotWithShape="1">
          <a:blip r:embed="rId3"/>
          <a:srcRect t="4587" r="584"/>
          <a:stretch/>
        </p:blipFill>
        <p:spPr>
          <a:xfrm flipH="1">
            <a:off x="0" y="519"/>
            <a:ext cx="10739474" cy="6121502"/>
          </a:xfrm>
          <a:prstGeom prst="rect">
            <a:avLst/>
          </a:prstGeom>
        </p:spPr>
      </p:pic>
      <p:sp>
        <p:nvSpPr>
          <p:cNvPr id="2" name="Title 1">
            <a:extLst>
              <a:ext uri="{FF2B5EF4-FFF2-40B4-BE49-F238E27FC236}">
                <a16:creationId xmlns:a16="http://schemas.microsoft.com/office/drawing/2014/main" id="{93376962-DE7F-6F4A-8192-706C6BD78611}"/>
              </a:ext>
            </a:extLst>
          </p:cNvPr>
          <p:cNvSpPr>
            <a:spLocks noGrp="1"/>
          </p:cNvSpPr>
          <p:nvPr>
            <p:ph type="ctrTitle"/>
          </p:nvPr>
        </p:nvSpPr>
        <p:spPr>
          <a:xfrm>
            <a:off x="687911" y="1738305"/>
            <a:ext cx="7661608" cy="2027152"/>
          </a:xfrm>
          <a:prstGeom prst="rect">
            <a:avLst/>
          </a:prstGeom>
        </p:spPr>
        <p:txBody>
          <a:bodyPr anchor="b">
            <a:normAutofit/>
          </a:bodyPr>
          <a:lstStyle>
            <a:lvl1pPr algn="l">
              <a:defRPr sz="5400">
                <a:solidFill>
                  <a:srgbClr val="FFFFFF"/>
                </a:solidFill>
              </a:defRPr>
            </a:lvl1pPr>
          </a:lstStyle>
          <a:p>
            <a:endParaRPr lang="en-US" dirty="0"/>
          </a:p>
        </p:txBody>
      </p:sp>
      <p:sp>
        <p:nvSpPr>
          <p:cNvPr id="3" name="Subtitle 2">
            <a:extLst>
              <a:ext uri="{FF2B5EF4-FFF2-40B4-BE49-F238E27FC236}">
                <a16:creationId xmlns:a16="http://schemas.microsoft.com/office/drawing/2014/main" id="{97928A1D-6863-C745-BBCD-51EF7C8D4903}"/>
              </a:ext>
            </a:extLst>
          </p:cNvPr>
          <p:cNvSpPr>
            <a:spLocks noGrp="1"/>
          </p:cNvSpPr>
          <p:nvPr>
            <p:ph type="subTitle" idx="1"/>
          </p:nvPr>
        </p:nvSpPr>
        <p:spPr>
          <a:xfrm>
            <a:off x="687912" y="3910664"/>
            <a:ext cx="7661608" cy="979670"/>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9" name="Picture 8">
            <a:extLst>
              <a:ext uri="{FF2B5EF4-FFF2-40B4-BE49-F238E27FC236}">
                <a16:creationId xmlns:a16="http://schemas.microsoft.com/office/drawing/2014/main" id="{08AC5662-F72C-3B43-B92E-A12A294E69E7}"/>
              </a:ext>
            </a:extLst>
          </p:cNvPr>
          <p:cNvPicPr>
            <a:picLocks noChangeAspect="1"/>
          </p:cNvPicPr>
          <p:nvPr userDrawn="1"/>
        </p:nvPicPr>
        <p:blipFill>
          <a:blip r:embed="rId4"/>
          <a:stretch>
            <a:fillRect/>
          </a:stretch>
        </p:blipFill>
        <p:spPr>
          <a:xfrm>
            <a:off x="9881961" y="323335"/>
            <a:ext cx="1931087" cy="652762"/>
          </a:xfrm>
          <a:prstGeom prst="rect">
            <a:avLst/>
          </a:prstGeom>
        </p:spPr>
      </p:pic>
      <p:sp>
        <p:nvSpPr>
          <p:cNvPr id="14" name="Text Placeholder 13">
            <a:extLst>
              <a:ext uri="{FF2B5EF4-FFF2-40B4-BE49-F238E27FC236}">
                <a16:creationId xmlns:a16="http://schemas.microsoft.com/office/drawing/2014/main" id="{AD619CCA-5149-ED47-A1B5-0B76F6A9C879}"/>
              </a:ext>
            </a:extLst>
          </p:cNvPr>
          <p:cNvSpPr>
            <a:spLocks noGrp="1"/>
          </p:cNvSpPr>
          <p:nvPr>
            <p:ph type="body" sz="quarter" idx="10"/>
          </p:nvPr>
        </p:nvSpPr>
        <p:spPr>
          <a:xfrm>
            <a:off x="687911" y="6287727"/>
            <a:ext cx="7661608" cy="365321"/>
          </a:xfrm>
        </p:spPr>
        <p:txBody>
          <a:bodyPr>
            <a:normAutofit/>
          </a:bodyPr>
          <a:lstStyle>
            <a:lvl1pPr marL="0" indent="0">
              <a:buNone/>
              <a:defRPr sz="1600" b="1">
                <a:solidFill>
                  <a:srgbClr val="000000"/>
                </a:solidFill>
              </a:defRPr>
            </a:lvl1pPr>
          </a:lstStyle>
          <a:p>
            <a:pPr lvl="0"/>
            <a:endParaRPr lang="en-US" dirty="0"/>
          </a:p>
        </p:txBody>
      </p:sp>
    </p:spTree>
    <p:extLst>
      <p:ext uri="{BB962C8B-B14F-4D97-AF65-F5344CB8AC3E}">
        <p14:creationId xmlns:p14="http://schemas.microsoft.com/office/powerpoint/2010/main" val="223935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136242-5027-2748-9344-A254ADA69886}"/>
              </a:ext>
            </a:extLst>
          </p:cNvPr>
          <p:cNvSpPr>
            <a:spLocks noGrp="1"/>
          </p:cNvSpPr>
          <p:nvPr>
            <p:ph type="body" idx="1"/>
          </p:nvPr>
        </p:nvSpPr>
        <p:spPr>
          <a:xfrm>
            <a:off x="380999" y="1681163"/>
            <a:ext cx="5157787" cy="82391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A92840-D996-974B-885E-3B232E9AAC3E}"/>
              </a:ext>
            </a:extLst>
          </p:cNvPr>
          <p:cNvSpPr>
            <a:spLocks noGrp="1"/>
          </p:cNvSpPr>
          <p:nvPr>
            <p:ph sz="half" idx="2"/>
          </p:nvPr>
        </p:nvSpPr>
        <p:spPr>
          <a:xfrm>
            <a:off x="380999" y="2505075"/>
            <a:ext cx="5157787" cy="35623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C1BE02-FF03-1B48-85F0-9B7F12923777}"/>
              </a:ext>
            </a:extLst>
          </p:cNvPr>
          <p:cNvSpPr>
            <a:spLocks noGrp="1"/>
          </p:cNvSpPr>
          <p:nvPr>
            <p:ph type="body" sz="quarter" idx="3"/>
          </p:nvPr>
        </p:nvSpPr>
        <p:spPr>
          <a:xfrm>
            <a:off x="5713411" y="1681163"/>
            <a:ext cx="5183188" cy="82391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7C64C0-2F44-DF41-8184-BD5527F61B27}"/>
              </a:ext>
            </a:extLst>
          </p:cNvPr>
          <p:cNvSpPr>
            <a:spLocks noGrp="1"/>
          </p:cNvSpPr>
          <p:nvPr>
            <p:ph sz="quarter" idx="4"/>
          </p:nvPr>
        </p:nvSpPr>
        <p:spPr>
          <a:xfrm>
            <a:off x="5713411" y="2505075"/>
            <a:ext cx="5183188" cy="35623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13C251DC-051F-5441-8384-5978D849F698}"/>
              </a:ext>
            </a:extLst>
          </p:cNvPr>
          <p:cNvSpPr>
            <a:spLocks noGrp="1"/>
          </p:cNvSpPr>
          <p:nvPr>
            <p:ph type="title"/>
          </p:nvPr>
        </p:nvSpPr>
        <p:spPr>
          <a:xfrm>
            <a:off x="381000" y="365125"/>
            <a:ext cx="8962506"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B8E4CC3C-F326-414C-AF88-C87E20F50DFD}"/>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25058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6D4DDF-E85F-224B-A340-D1DC4E796CDC}"/>
              </a:ext>
            </a:extLst>
          </p:cNvPr>
          <p:cNvSpPr>
            <a:spLocks noGrp="1"/>
          </p:cNvSpPr>
          <p:nvPr>
            <p:ph type="title"/>
          </p:nvPr>
        </p:nvSpPr>
        <p:spPr>
          <a:xfrm>
            <a:off x="381000" y="365125"/>
            <a:ext cx="9029008"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3" name="Picture 2">
            <a:extLst>
              <a:ext uri="{FF2B5EF4-FFF2-40B4-BE49-F238E27FC236}">
                <a16:creationId xmlns:a16="http://schemas.microsoft.com/office/drawing/2014/main" id="{BFA981B9-2D5D-0440-B17C-C96A867330F0}"/>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349112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white">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2DE27B-F9BD-0248-9FC5-417DC96EC332}"/>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172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_white">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44754-BF51-D74F-9CC8-92E91836493D}"/>
              </a:ext>
            </a:extLst>
          </p:cNvPr>
          <p:cNvSpPr>
            <a:spLocks noGrp="1"/>
          </p:cNvSpPr>
          <p:nvPr>
            <p:ph sz="half" idx="1"/>
          </p:nvPr>
        </p:nvSpPr>
        <p:spPr>
          <a:xfrm>
            <a:off x="380999" y="1825625"/>
            <a:ext cx="5181600" cy="4222750"/>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2DE20-6855-5D40-A369-7EC66B2A2425}"/>
              </a:ext>
            </a:extLst>
          </p:cNvPr>
          <p:cNvSpPr>
            <a:spLocks noGrp="1"/>
          </p:cNvSpPr>
          <p:nvPr>
            <p:ph sz="half" idx="2"/>
          </p:nvPr>
        </p:nvSpPr>
        <p:spPr>
          <a:xfrm>
            <a:off x="5714999" y="1825625"/>
            <a:ext cx="5181600" cy="4222750"/>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914D7E99-A874-134F-8BE3-8CF74CC81B32}"/>
              </a:ext>
            </a:extLst>
          </p:cNvPr>
          <p:cNvSpPr>
            <a:spLocks noGrp="1"/>
          </p:cNvSpPr>
          <p:nvPr>
            <p:ph type="title"/>
          </p:nvPr>
        </p:nvSpPr>
        <p:spPr>
          <a:xfrm>
            <a:off x="380999" y="365125"/>
            <a:ext cx="9078885"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01F2AF7A-FA25-5944-8F0D-0D1C31B8647B}"/>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76635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ur Content_white">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44754-BF51-D74F-9CC8-92E91836493D}"/>
              </a:ext>
            </a:extLst>
          </p:cNvPr>
          <p:cNvSpPr>
            <a:spLocks noGrp="1"/>
          </p:cNvSpPr>
          <p:nvPr>
            <p:ph sz="half" idx="1"/>
          </p:nvPr>
        </p:nvSpPr>
        <p:spPr>
          <a:xfrm>
            <a:off x="380999" y="1825625"/>
            <a:ext cx="2453519" cy="4127500"/>
          </a:xfrm>
          <a:prstGeom prst="rect">
            <a:avLst/>
          </a:prstGeom>
        </p:spPr>
        <p:txBody>
          <a:bodyPr>
            <a:normAutofit/>
          </a:bodyPr>
          <a:lstStyle>
            <a:lvl1pPr>
              <a:defRPr sz="1800">
                <a:solidFill>
                  <a:srgbClr val="000000"/>
                </a:solidFill>
              </a:defRPr>
            </a:lvl1pPr>
            <a:lvl2pPr>
              <a:defRPr sz="1800"/>
            </a:lvl2pPr>
            <a:lvl3pPr>
              <a:defRPr sz="1800"/>
            </a:lvl3pPr>
            <a:lvl4pPr>
              <a:defRPr sz="1800"/>
            </a:lvl4pPr>
            <a:lvl5pPr>
              <a:defRPr sz="1800"/>
            </a:lvl5pPr>
          </a:lstStyle>
          <a:p>
            <a:pPr lvl="0"/>
            <a:r>
              <a:rPr lang="en-US" dirty="0"/>
              <a:t>Edit Master text styles</a:t>
            </a:r>
          </a:p>
        </p:txBody>
      </p:sp>
      <p:sp>
        <p:nvSpPr>
          <p:cNvPr id="4" name="Content Placeholder 3">
            <a:extLst>
              <a:ext uri="{FF2B5EF4-FFF2-40B4-BE49-F238E27FC236}">
                <a16:creationId xmlns:a16="http://schemas.microsoft.com/office/drawing/2014/main" id="{77B2DE20-6855-5D40-A369-7EC66B2A2425}"/>
              </a:ext>
            </a:extLst>
          </p:cNvPr>
          <p:cNvSpPr>
            <a:spLocks noGrp="1"/>
          </p:cNvSpPr>
          <p:nvPr>
            <p:ph sz="half" idx="2"/>
          </p:nvPr>
        </p:nvSpPr>
        <p:spPr>
          <a:xfrm>
            <a:off x="3130450" y="1825625"/>
            <a:ext cx="2453519" cy="4127500"/>
          </a:xfrm>
          <a:prstGeom prst="rect">
            <a:avLst/>
          </a:prstGeom>
        </p:spPr>
        <p:txBody>
          <a:bodyPr>
            <a:normAutofit/>
          </a:bodyPr>
          <a:lstStyle>
            <a:lvl1pPr>
              <a:defRPr sz="1800">
                <a:solidFill>
                  <a:srgbClr val="000000"/>
                </a:solidFill>
              </a:defRPr>
            </a:lvl1pPr>
            <a:lvl2pPr>
              <a:defRPr sz="1800"/>
            </a:lvl2pPr>
            <a:lvl3pPr>
              <a:defRPr sz="1800"/>
            </a:lvl3pPr>
            <a:lvl4pPr>
              <a:defRPr sz="1800"/>
            </a:lvl4pPr>
            <a:lvl5pPr>
              <a:defRPr sz="1800"/>
            </a:lvl5pPr>
          </a:lstStyle>
          <a:p>
            <a:pPr lvl="0"/>
            <a:r>
              <a:rPr lang="en-US" dirty="0"/>
              <a:t>Edit Master text styles</a:t>
            </a:r>
          </a:p>
        </p:txBody>
      </p:sp>
      <p:sp>
        <p:nvSpPr>
          <p:cNvPr id="7" name="Content Placeholder 6">
            <a:extLst>
              <a:ext uri="{FF2B5EF4-FFF2-40B4-BE49-F238E27FC236}">
                <a16:creationId xmlns:a16="http://schemas.microsoft.com/office/drawing/2014/main" id="{A5B34E49-96A8-B84B-AB94-8641B6DE8852}"/>
              </a:ext>
            </a:extLst>
          </p:cNvPr>
          <p:cNvSpPr>
            <a:spLocks noGrp="1"/>
          </p:cNvSpPr>
          <p:nvPr>
            <p:ph sz="quarter" idx="11"/>
          </p:nvPr>
        </p:nvSpPr>
        <p:spPr>
          <a:xfrm>
            <a:off x="5949196" y="1825625"/>
            <a:ext cx="2453519" cy="4127500"/>
          </a:xfrm>
        </p:spPr>
        <p:txBody>
          <a:bodyPr/>
          <a:lstStyle>
            <a:lvl1pPr>
              <a:defRPr>
                <a:solidFill>
                  <a:srgbClr val="000000"/>
                </a:solidFill>
              </a:defRPr>
            </a:lvl1pPr>
          </a:lstStyle>
          <a:p>
            <a:pPr lvl="0"/>
            <a:r>
              <a:rPr lang="en-US" dirty="0"/>
              <a:t>Edit Master text styles</a:t>
            </a:r>
          </a:p>
        </p:txBody>
      </p:sp>
      <p:sp>
        <p:nvSpPr>
          <p:cNvPr id="9" name="Content Placeholder 8">
            <a:extLst>
              <a:ext uri="{FF2B5EF4-FFF2-40B4-BE49-F238E27FC236}">
                <a16:creationId xmlns:a16="http://schemas.microsoft.com/office/drawing/2014/main" id="{6CEB4CEC-63B5-364E-9C90-3E5AEBD4B7D3}"/>
              </a:ext>
            </a:extLst>
          </p:cNvPr>
          <p:cNvSpPr>
            <a:spLocks noGrp="1"/>
          </p:cNvSpPr>
          <p:nvPr>
            <p:ph sz="quarter" idx="12"/>
          </p:nvPr>
        </p:nvSpPr>
        <p:spPr>
          <a:xfrm>
            <a:off x="8767942" y="1825625"/>
            <a:ext cx="2453519" cy="4127500"/>
          </a:xfrm>
        </p:spPr>
        <p:txBody>
          <a:bodyPr/>
          <a:lstStyle>
            <a:lvl1pPr>
              <a:defRPr>
                <a:solidFill>
                  <a:srgbClr val="000000"/>
                </a:solidFill>
              </a:defRPr>
            </a:lvl1pPr>
          </a:lstStyle>
          <a:p>
            <a:pPr lvl="0"/>
            <a:r>
              <a:rPr lang="en-US" dirty="0"/>
              <a:t>Edit Master text styles</a:t>
            </a:r>
          </a:p>
        </p:txBody>
      </p:sp>
      <p:sp>
        <p:nvSpPr>
          <p:cNvPr id="11" name="Title 1">
            <a:extLst>
              <a:ext uri="{FF2B5EF4-FFF2-40B4-BE49-F238E27FC236}">
                <a16:creationId xmlns:a16="http://schemas.microsoft.com/office/drawing/2014/main" id="{E2427837-C3A8-D641-9A62-B9B494DD9086}"/>
              </a:ext>
            </a:extLst>
          </p:cNvPr>
          <p:cNvSpPr>
            <a:spLocks noGrp="1"/>
          </p:cNvSpPr>
          <p:nvPr>
            <p:ph type="title"/>
          </p:nvPr>
        </p:nvSpPr>
        <p:spPr>
          <a:xfrm>
            <a:off x="380999" y="365125"/>
            <a:ext cx="9078885"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8" name="Picture 7">
            <a:extLst>
              <a:ext uri="{FF2B5EF4-FFF2-40B4-BE49-F238E27FC236}">
                <a16:creationId xmlns:a16="http://schemas.microsoft.com/office/drawing/2014/main" id="{E68D6716-5E87-704F-8186-A8D590A94D39}"/>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191008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Height" preserve="1" userDrawn="1">
  <p:cSld name="Full Height">
    <p:bg>
      <p:bgPr>
        <a:solidFill>
          <a:srgbClr val="FFFFFF"/>
        </a:solidFill>
        <a:effectLst/>
      </p:bgPr>
    </p:bg>
    <p:spTree>
      <p:nvGrpSpPr>
        <p:cNvPr id="1" name="Shape 67"/>
        <p:cNvGrpSpPr/>
        <p:nvPr/>
      </p:nvGrpSpPr>
      <p:grpSpPr>
        <a:xfrm>
          <a:off x="0" y="0"/>
          <a:ext cx="0" cy="0"/>
          <a:chOff x="0" y="0"/>
          <a:chExt cx="0" cy="0"/>
        </a:xfrm>
      </p:grpSpPr>
      <p:sp>
        <p:nvSpPr>
          <p:cNvPr id="72" name="Google Shape;72;p8"/>
          <p:cNvSpPr>
            <a:spLocks noGrp="1"/>
          </p:cNvSpPr>
          <p:nvPr>
            <p:ph type="pic" idx="3" hasCustomPrompt="1"/>
          </p:nvPr>
        </p:nvSpPr>
        <p:spPr>
          <a:xfrm>
            <a:off x="3287713" y="2"/>
            <a:ext cx="8904287" cy="6851651"/>
          </a:xfrm>
          <a:prstGeom prst="rect">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1333"/>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r>
              <a:rPr lang="en-AU" dirty="0"/>
              <a:t> </a:t>
            </a:r>
            <a:endParaRPr dirty="0"/>
          </a:p>
        </p:txBody>
      </p:sp>
      <p:sp>
        <p:nvSpPr>
          <p:cNvPr id="71" name="Google Shape;71;p8"/>
          <p:cNvSpPr txBox="1">
            <a:spLocks noGrp="1"/>
          </p:cNvSpPr>
          <p:nvPr>
            <p:ph type="body" idx="2"/>
          </p:nvPr>
        </p:nvSpPr>
        <p:spPr>
          <a:xfrm>
            <a:off x="380999" y="1903413"/>
            <a:ext cx="2581276" cy="3990473"/>
          </a:xfrm>
          <a:prstGeom prst="rect">
            <a:avLst/>
          </a:prstGeom>
          <a:noFill/>
          <a:ln>
            <a:noFill/>
          </a:ln>
        </p:spPr>
        <p:txBody>
          <a:bodyPr spcFirstLastPara="1" wrap="square" lIns="0" tIns="0" rIns="0" bIns="0" anchor="t" anchorCtr="0"/>
          <a:lstStyle>
            <a:lvl1pPr marL="9525" lvl="0" indent="0" algn="l">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6" name="Title 1">
            <a:extLst>
              <a:ext uri="{FF2B5EF4-FFF2-40B4-BE49-F238E27FC236}">
                <a16:creationId xmlns:a16="http://schemas.microsoft.com/office/drawing/2014/main" id="{073C097B-3FAE-9F4D-B746-7A0940F2D1EF}"/>
              </a:ext>
            </a:extLst>
          </p:cNvPr>
          <p:cNvSpPr>
            <a:spLocks noGrp="1"/>
          </p:cNvSpPr>
          <p:nvPr>
            <p:ph type="title"/>
          </p:nvPr>
        </p:nvSpPr>
        <p:spPr>
          <a:xfrm>
            <a:off x="381000" y="365125"/>
            <a:ext cx="2581276"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8486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images &amp; text" preserve="1" userDrawn="1">
  <p:cSld name="6 images &amp; text">
    <p:bg>
      <p:bgPr>
        <a:solidFill>
          <a:srgbClr val="FFFFFF"/>
        </a:solidFill>
        <a:effectLst/>
      </p:bgPr>
    </p:bg>
    <p:spTree>
      <p:nvGrpSpPr>
        <p:cNvPr id="1" name="Shape 81"/>
        <p:cNvGrpSpPr/>
        <p:nvPr/>
      </p:nvGrpSpPr>
      <p:grpSpPr>
        <a:xfrm>
          <a:off x="0" y="0"/>
          <a:ext cx="0" cy="0"/>
          <a:chOff x="0" y="0"/>
          <a:chExt cx="0" cy="0"/>
        </a:xfrm>
      </p:grpSpPr>
      <p:sp>
        <p:nvSpPr>
          <p:cNvPr id="84" name="Google Shape;84;p11"/>
          <p:cNvSpPr>
            <a:spLocks noGrp="1"/>
          </p:cNvSpPr>
          <p:nvPr>
            <p:ph type="pic" idx="2"/>
          </p:nvPr>
        </p:nvSpPr>
        <p:spPr>
          <a:xfrm>
            <a:off x="5345251" y="1808163"/>
            <a:ext cx="2766483"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3" name="Google Shape;84;p11">
            <a:extLst>
              <a:ext uri="{FF2B5EF4-FFF2-40B4-BE49-F238E27FC236}">
                <a16:creationId xmlns:a16="http://schemas.microsoft.com/office/drawing/2014/main" id="{4BAA4B6E-B9FE-D240-A702-1EB467663911}"/>
              </a:ext>
            </a:extLst>
          </p:cNvPr>
          <p:cNvSpPr>
            <a:spLocks noGrp="1"/>
          </p:cNvSpPr>
          <p:nvPr>
            <p:ph type="pic" idx="14"/>
          </p:nvPr>
        </p:nvSpPr>
        <p:spPr>
          <a:xfrm>
            <a:off x="8778577" y="1808163"/>
            <a:ext cx="2766483"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85" name="Google Shape;85;p11"/>
          <p:cNvSpPr txBox="1">
            <a:spLocks noGrp="1"/>
          </p:cNvSpPr>
          <p:nvPr>
            <p:ph type="body" idx="3"/>
          </p:nvPr>
        </p:nvSpPr>
        <p:spPr>
          <a:xfrm>
            <a:off x="380999" y="1808163"/>
            <a:ext cx="4076700" cy="4222546"/>
          </a:xfrm>
          <a:prstGeom prst="rect">
            <a:avLst/>
          </a:prstGeom>
          <a:noFill/>
          <a:ln>
            <a:noFill/>
          </a:ln>
        </p:spPr>
        <p:txBody>
          <a:bodyPr spcFirstLastPara="1" wrap="square" lIns="0" tIns="0" rIns="0" bIns="0" anchor="t" anchorCtr="0"/>
          <a:lstStyle>
            <a:lvl1pPr marL="9525" lvl="0" indent="0" algn="l">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7" name="Google Shape;140;p17">
            <a:extLst>
              <a:ext uri="{FF2B5EF4-FFF2-40B4-BE49-F238E27FC236}">
                <a16:creationId xmlns:a16="http://schemas.microsoft.com/office/drawing/2014/main" id="{117A57E1-5C10-4144-8F87-A51036AD7E6E}"/>
              </a:ext>
            </a:extLst>
          </p:cNvPr>
          <p:cNvSpPr txBox="1">
            <a:spLocks noGrp="1"/>
          </p:cNvSpPr>
          <p:nvPr>
            <p:ph type="body" idx="10"/>
          </p:nvPr>
        </p:nvSpPr>
        <p:spPr>
          <a:xfrm>
            <a:off x="5336894" y="4617535"/>
            <a:ext cx="2774840" cy="1413174"/>
          </a:xfrm>
          <a:prstGeom prst="rect">
            <a:avLst/>
          </a:prstGeom>
          <a:noFill/>
          <a:ln>
            <a:noFill/>
          </a:ln>
        </p:spPr>
        <p:txBody>
          <a:bodyPr spcFirstLastPara="1" wrap="square" lIns="0" tIns="0" rIns="0" bIns="0" anchor="t" anchorCtr="0"/>
          <a:lstStyle>
            <a:lvl1pPr marL="7938"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9" name="Google Shape;142;p17">
            <a:extLst>
              <a:ext uri="{FF2B5EF4-FFF2-40B4-BE49-F238E27FC236}">
                <a16:creationId xmlns:a16="http://schemas.microsoft.com/office/drawing/2014/main" id="{D59C4A84-6557-DE4E-826E-493CA1E05C9F}"/>
              </a:ext>
            </a:extLst>
          </p:cNvPr>
          <p:cNvSpPr txBox="1">
            <a:spLocks noGrp="1"/>
          </p:cNvSpPr>
          <p:nvPr>
            <p:ph type="body" idx="12"/>
          </p:nvPr>
        </p:nvSpPr>
        <p:spPr>
          <a:xfrm>
            <a:off x="8741701" y="4632965"/>
            <a:ext cx="2766483" cy="1413174"/>
          </a:xfrm>
          <a:prstGeom prst="rect">
            <a:avLst/>
          </a:prstGeom>
          <a:noFill/>
          <a:ln>
            <a:noFill/>
          </a:ln>
        </p:spPr>
        <p:txBody>
          <a:bodyPr spcFirstLastPara="1" wrap="square" lIns="0" tIns="0" rIns="0" bIns="0" anchor="t" anchorCtr="0"/>
          <a:lstStyle>
            <a:lvl1pPr marL="34925" lvl="0" indent="9525"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9" name="Title 1">
            <a:extLst>
              <a:ext uri="{FF2B5EF4-FFF2-40B4-BE49-F238E27FC236}">
                <a16:creationId xmlns:a16="http://schemas.microsoft.com/office/drawing/2014/main" id="{6F518A4F-FDC4-2C44-BB9B-30C7B25C8EE7}"/>
              </a:ext>
            </a:extLst>
          </p:cNvPr>
          <p:cNvSpPr>
            <a:spLocks noGrp="1"/>
          </p:cNvSpPr>
          <p:nvPr>
            <p:ph type="title"/>
          </p:nvPr>
        </p:nvSpPr>
        <p:spPr>
          <a:xfrm>
            <a:off x="381000" y="365125"/>
            <a:ext cx="9095510"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8" name="Picture 7">
            <a:extLst>
              <a:ext uri="{FF2B5EF4-FFF2-40B4-BE49-F238E27FC236}">
                <a16:creationId xmlns:a16="http://schemas.microsoft.com/office/drawing/2014/main" id="{762363B8-B419-1140-8672-AB390285C6DB}"/>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13409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images &amp; text" preserve="1" userDrawn="1">
  <p:cSld name="1_6 images &amp; text">
    <p:bg>
      <p:bgPr>
        <a:solidFill>
          <a:srgbClr val="FFFFFF"/>
        </a:solidFill>
        <a:effectLst/>
      </p:bgPr>
    </p:bg>
    <p:spTree>
      <p:nvGrpSpPr>
        <p:cNvPr id="1" name="Shape 81"/>
        <p:cNvGrpSpPr/>
        <p:nvPr/>
      </p:nvGrpSpPr>
      <p:grpSpPr>
        <a:xfrm>
          <a:off x="0" y="0"/>
          <a:ext cx="0" cy="0"/>
          <a:chOff x="0" y="0"/>
          <a:chExt cx="0" cy="0"/>
        </a:xfrm>
      </p:grpSpPr>
      <p:sp>
        <p:nvSpPr>
          <p:cNvPr id="84" name="Google Shape;84;p11"/>
          <p:cNvSpPr>
            <a:spLocks noGrp="1"/>
          </p:cNvSpPr>
          <p:nvPr>
            <p:ph type="pic" idx="2"/>
          </p:nvPr>
        </p:nvSpPr>
        <p:spPr>
          <a:xfrm>
            <a:off x="3329518" y="1808163"/>
            <a:ext cx="2622820"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89" name="Google Shape;89;p11"/>
          <p:cNvSpPr>
            <a:spLocks noGrp="1"/>
          </p:cNvSpPr>
          <p:nvPr>
            <p:ph type="pic" idx="4"/>
          </p:nvPr>
        </p:nvSpPr>
        <p:spPr>
          <a:xfrm>
            <a:off x="6223514" y="1808163"/>
            <a:ext cx="2622820"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91" name="Google Shape;91;p11"/>
          <p:cNvSpPr>
            <a:spLocks noGrp="1"/>
          </p:cNvSpPr>
          <p:nvPr>
            <p:ph type="pic" idx="5"/>
          </p:nvPr>
        </p:nvSpPr>
        <p:spPr>
          <a:xfrm>
            <a:off x="9135911" y="1808163"/>
            <a:ext cx="2622820"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85" name="Google Shape;85;p11"/>
          <p:cNvSpPr txBox="1">
            <a:spLocks noGrp="1"/>
          </p:cNvSpPr>
          <p:nvPr>
            <p:ph type="body" idx="3"/>
          </p:nvPr>
        </p:nvSpPr>
        <p:spPr>
          <a:xfrm>
            <a:off x="380999" y="1808162"/>
            <a:ext cx="2609724" cy="4259263"/>
          </a:xfrm>
          <a:prstGeom prst="rect">
            <a:avLst/>
          </a:prstGeom>
          <a:noFill/>
          <a:ln>
            <a:noFill/>
          </a:ln>
        </p:spPr>
        <p:txBody>
          <a:bodyPr spcFirstLastPara="1" wrap="square" lIns="0" tIns="0" rIns="0" bIns="0" anchor="t" anchorCtr="0"/>
          <a:lstStyle>
            <a:lvl1pPr marL="9525" lvl="0" indent="0" algn="l">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7" name="Google Shape;140;p17">
            <a:extLst>
              <a:ext uri="{FF2B5EF4-FFF2-40B4-BE49-F238E27FC236}">
                <a16:creationId xmlns:a16="http://schemas.microsoft.com/office/drawing/2014/main" id="{117A57E1-5C10-4144-8F87-A51036AD7E6E}"/>
              </a:ext>
            </a:extLst>
          </p:cNvPr>
          <p:cNvSpPr txBox="1">
            <a:spLocks noGrp="1"/>
          </p:cNvSpPr>
          <p:nvPr>
            <p:ph type="body" idx="10"/>
          </p:nvPr>
        </p:nvSpPr>
        <p:spPr>
          <a:xfrm>
            <a:off x="3321160" y="4617535"/>
            <a:ext cx="2631178" cy="1449890"/>
          </a:xfrm>
          <a:prstGeom prst="rect">
            <a:avLst/>
          </a:prstGeom>
          <a:noFill/>
          <a:ln>
            <a:noFill/>
          </a:ln>
        </p:spPr>
        <p:txBody>
          <a:bodyPr spcFirstLastPara="1" wrap="square" lIns="0" tIns="0" rIns="0" bIns="0" anchor="t" anchorCtr="0"/>
          <a:lstStyle>
            <a:lvl1pPr marL="7938"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8" name="Google Shape;141;p17">
            <a:extLst>
              <a:ext uri="{FF2B5EF4-FFF2-40B4-BE49-F238E27FC236}">
                <a16:creationId xmlns:a16="http://schemas.microsoft.com/office/drawing/2014/main" id="{71E04CA6-E99A-CE41-B0C0-014CB307F685}"/>
              </a:ext>
            </a:extLst>
          </p:cNvPr>
          <p:cNvSpPr txBox="1">
            <a:spLocks noGrp="1"/>
          </p:cNvSpPr>
          <p:nvPr>
            <p:ph type="body" idx="11"/>
          </p:nvPr>
        </p:nvSpPr>
        <p:spPr>
          <a:xfrm>
            <a:off x="6241916" y="4617535"/>
            <a:ext cx="2604418" cy="1449890"/>
          </a:xfrm>
          <a:prstGeom prst="rect">
            <a:avLst/>
          </a:prstGeom>
          <a:noFill/>
          <a:ln>
            <a:noFill/>
          </a:ln>
        </p:spPr>
        <p:txBody>
          <a:bodyPr spcFirstLastPara="1" wrap="square" lIns="0" tIns="0" rIns="0" bIns="0" anchor="t" anchorCtr="0"/>
          <a:lstStyle>
            <a:lvl1pPr marL="7938"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9" name="Google Shape;142;p17">
            <a:extLst>
              <a:ext uri="{FF2B5EF4-FFF2-40B4-BE49-F238E27FC236}">
                <a16:creationId xmlns:a16="http://schemas.microsoft.com/office/drawing/2014/main" id="{D59C4A84-6557-DE4E-826E-493CA1E05C9F}"/>
              </a:ext>
            </a:extLst>
          </p:cNvPr>
          <p:cNvSpPr txBox="1">
            <a:spLocks noGrp="1"/>
          </p:cNvSpPr>
          <p:nvPr>
            <p:ph type="body" idx="12"/>
          </p:nvPr>
        </p:nvSpPr>
        <p:spPr>
          <a:xfrm>
            <a:off x="9117510" y="4617535"/>
            <a:ext cx="2624290" cy="1449890"/>
          </a:xfrm>
          <a:prstGeom prst="rect">
            <a:avLst/>
          </a:prstGeom>
          <a:noFill/>
          <a:ln>
            <a:noFill/>
          </a:ln>
        </p:spPr>
        <p:txBody>
          <a:bodyPr spcFirstLastPara="1" wrap="square" lIns="0" tIns="0" rIns="0" bIns="0" anchor="t" anchorCtr="0"/>
          <a:lstStyle>
            <a:lvl1pPr marL="34925" lvl="0" indent="9525"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1" name="Title 1">
            <a:extLst>
              <a:ext uri="{FF2B5EF4-FFF2-40B4-BE49-F238E27FC236}">
                <a16:creationId xmlns:a16="http://schemas.microsoft.com/office/drawing/2014/main" id="{F558CA9A-8129-E643-865F-A534CFE582FF}"/>
              </a:ext>
            </a:extLst>
          </p:cNvPr>
          <p:cNvSpPr>
            <a:spLocks noGrp="1"/>
          </p:cNvSpPr>
          <p:nvPr>
            <p:ph type="title"/>
          </p:nvPr>
        </p:nvSpPr>
        <p:spPr>
          <a:xfrm>
            <a:off x="380999" y="365125"/>
            <a:ext cx="9062259"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34B12D99-4B4F-B645-B0BE-CBF96A1EF224}"/>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308249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images &amp; text" preserve="1" userDrawn="1">
  <p:cSld name="1_4 images &amp; text">
    <p:bg>
      <p:bgPr>
        <a:solidFill>
          <a:srgbClr val="FFFFFF"/>
        </a:solidFill>
        <a:effectLst/>
      </p:bgPr>
    </p:bg>
    <p:spTree>
      <p:nvGrpSpPr>
        <p:cNvPr id="1" name="Shape 149"/>
        <p:cNvGrpSpPr/>
        <p:nvPr/>
      </p:nvGrpSpPr>
      <p:grpSpPr>
        <a:xfrm>
          <a:off x="0" y="0"/>
          <a:ext cx="0" cy="0"/>
          <a:chOff x="0" y="0"/>
          <a:chExt cx="0" cy="0"/>
        </a:xfrm>
      </p:grpSpPr>
      <p:sp>
        <p:nvSpPr>
          <p:cNvPr id="153" name="Google Shape;153;p18"/>
          <p:cNvSpPr>
            <a:spLocks noGrp="1"/>
          </p:cNvSpPr>
          <p:nvPr>
            <p:ph type="pic" idx="2"/>
          </p:nvPr>
        </p:nvSpPr>
        <p:spPr>
          <a:xfrm>
            <a:off x="479425" y="1844637"/>
            <a:ext cx="2418480" cy="2377016"/>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55" name="Google Shape;155;p18"/>
          <p:cNvSpPr>
            <a:spLocks noGrp="1"/>
          </p:cNvSpPr>
          <p:nvPr>
            <p:ph type="pic" idx="3"/>
          </p:nvPr>
        </p:nvSpPr>
        <p:spPr>
          <a:xfrm>
            <a:off x="3352033" y="1844637"/>
            <a:ext cx="2418480" cy="2377016"/>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57" name="Google Shape;157;p18"/>
          <p:cNvSpPr>
            <a:spLocks noGrp="1"/>
          </p:cNvSpPr>
          <p:nvPr>
            <p:ph type="pic" idx="4"/>
          </p:nvPr>
        </p:nvSpPr>
        <p:spPr>
          <a:xfrm>
            <a:off x="6212077" y="1844637"/>
            <a:ext cx="2418480" cy="2377016"/>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59" name="Google Shape;159;p18"/>
          <p:cNvSpPr>
            <a:spLocks noGrp="1"/>
          </p:cNvSpPr>
          <p:nvPr>
            <p:ph type="pic" idx="5"/>
          </p:nvPr>
        </p:nvSpPr>
        <p:spPr>
          <a:xfrm>
            <a:off x="9097245" y="1844637"/>
            <a:ext cx="2418480" cy="2377016"/>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60" name="Google Shape;160;p18"/>
          <p:cNvSpPr txBox="1">
            <a:spLocks noGrp="1"/>
          </p:cNvSpPr>
          <p:nvPr>
            <p:ph type="body" idx="6"/>
          </p:nvPr>
        </p:nvSpPr>
        <p:spPr>
          <a:xfrm>
            <a:off x="479912" y="4406593"/>
            <a:ext cx="2417993" cy="1594157"/>
          </a:xfrm>
          <a:prstGeom prst="rect">
            <a:avLst/>
          </a:prstGeom>
          <a:noFill/>
          <a:ln>
            <a:noFill/>
          </a:ln>
        </p:spPr>
        <p:txBody>
          <a:bodyPr spcFirstLastPara="1" wrap="square" lIns="0" tIns="0" rIns="0" bIns="0" anchor="t" anchorCtr="0"/>
          <a:lstStyle>
            <a:lvl1pPr marL="44450"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600"/>
              <a:buFont typeface="Arial"/>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1" name="Google Shape;161;p18"/>
          <p:cNvSpPr txBox="1">
            <a:spLocks noGrp="1"/>
          </p:cNvSpPr>
          <p:nvPr>
            <p:ph type="body" idx="7"/>
          </p:nvPr>
        </p:nvSpPr>
        <p:spPr>
          <a:xfrm>
            <a:off x="3357778" y="4406593"/>
            <a:ext cx="2412736" cy="1594157"/>
          </a:xfrm>
          <a:prstGeom prst="rect">
            <a:avLst/>
          </a:prstGeom>
          <a:noFill/>
          <a:ln>
            <a:noFill/>
          </a:ln>
        </p:spPr>
        <p:txBody>
          <a:bodyPr spcFirstLastPara="1" wrap="square" lIns="0" tIns="0" rIns="0" bIns="0" anchor="t" anchorCtr="0"/>
          <a:lstStyle>
            <a:lvl1pPr marL="34925" lvl="0" indent="9525"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2" name="Google Shape;162;p18"/>
          <p:cNvSpPr txBox="1">
            <a:spLocks noGrp="1"/>
          </p:cNvSpPr>
          <p:nvPr>
            <p:ph type="body" idx="8"/>
          </p:nvPr>
        </p:nvSpPr>
        <p:spPr>
          <a:xfrm>
            <a:off x="6229901" y="4406592"/>
            <a:ext cx="2418479" cy="1594157"/>
          </a:xfrm>
          <a:prstGeom prst="rect">
            <a:avLst/>
          </a:prstGeom>
          <a:noFill/>
          <a:ln>
            <a:noFill/>
          </a:ln>
        </p:spPr>
        <p:txBody>
          <a:bodyPr spcFirstLastPara="1" wrap="square" lIns="0" tIns="0" rIns="0" bIns="0" anchor="t" anchorCtr="0"/>
          <a:lstStyle>
            <a:lvl1pPr marL="34925" lvl="0" indent="-26988"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3" name="Google Shape;163;p18"/>
          <p:cNvSpPr txBox="1">
            <a:spLocks noGrp="1"/>
          </p:cNvSpPr>
          <p:nvPr>
            <p:ph type="body" idx="9"/>
          </p:nvPr>
        </p:nvSpPr>
        <p:spPr>
          <a:xfrm>
            <a:off x="9095352" y="4406593"/>
            <a:ext cx="2418480" cy="1594157"/>
          </a:xfrm>
          <a:prstGeom prst="rect">
            <a:avLst/>
          </a:prstGeom>
          <a:noFill/>
          <a:ln>
            <a:noFill/>
          </a:ln>
        </p:spPr>
        <p:txBody>
          <a:bodyPr spcFirstLastPara="1" wrap="square" lIns="0" tIns="0" rIns="0" bIns="0" anchor="t" anchorCtr="0"/>
          <a:lstStyle>
            <a:lvl1pPr marL="7938"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1" name="Title 1">
            <a:extLst>
              <a:ext uri="{FF2B5EF4-FFF2-40B4-BE49-F238E27FC236}">
                <a16:creationId xmlns:a16="http://schemas.microsoft.com/office/drawing/2014/main" id="{AF65C7F0-9BC8-B24B-87C3-48E51E743AC1}"/>
              </a:ext>
            </a:extLst>
          </p:cNvPr>
          <p:cNvSpPr>
            <a:spLocks noGrp="1"/>
          </p:cNvSpPr>
          <p:nvPr>
            <p:ph type="title"/>
          </p:nvPr>
        </p:nvSpPr>
        <p:spPr>
          <a:xfrm>
            <a:off x="380999" y="365125"/>
            <a:ext cx="9062259"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12" name="Picture 11">
            <a:extLst>
              <a:ext uri="{FF2B5EF4-FFF2-40B4-BE49-F238E27FC236}">
                <a16:creationId xmlns:a16="http://schemas.microsoft.com/office/drawing/2014/main" id="{6BF16D0C-AA9A-6142-A5E7-7374CC63051E}"/>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118685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images &amp; text" preserve="1" userDrawn="1">
  <p:cSld name="1_4 images &amp; text">
    <p:bg>
      <p:bgPr>
        <a:solidFill>
          <a:srgbClr val="FFFFFF"/>
        </a:solidFill>
        <a:effectLst/>
      </p:bgPr>
    </p:bg>
    <p:spTree>
      <p:nvGrpSpPr>
        <p:cNvPr id="1" name="Shape 149"/>
        <p:cNvGrpSpPr/>
        <p:nvPr/>
      </p:nvGrpSpPr>
      <p:grpSpPr>
        <a:xfrm>
          <a:off x="0" y="0"/>
          <a:ext cx="0" cy="0"/>
          <a:chOff x="0" y="0"/>
          <a:chExt cx="0" cy="0"/>
        </a:xfrm>
      </p:grpSpPr>
      <p:sp>
        <p:nvSpPr>
          <p:cNvPr id="153" name="Google Shape;153;p18"/>
          <p:cNvSpPr>
            <a:spLocks noGrp="1"/>
          </p:cNvSpPr>
          <p:nvPr>
            <p:ph type="pic" idx="2"/>
          </p:nvPr>
        </p:nvSpPr>
        <p:spPr>
          <a:xfrm>
            <a:off x="479425"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55" name="Google Shape;155;p18"/>
          <p:cNvSpPr>
            <a:spLocks noGrp="1"/>
          </p:cNvSpPr>
          <p:nvPr>
            <p:ph type="pic" idx="3"/>
          </p:nvPr>
        </p:nvSpPr>
        <p:spPr>
          <a:xfrm>
            <a:off x="2792989"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57" name="Google Shape;157;p18"/>
          <p:cNvSpPr>
            <a:spLocks noGrp="1"/>
          </p:cNvSpPr>
          <p:nvPr>
            <p:ph type="pic" idx="4"/>
          </p:nvPr>
        </p:nvSpPr>
        <p:spPr>
          <a:xfrm>
            <a:off x="5049569"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59" name="Google Shape;159;p18"/>
          <p:cNvSpPr>
            <a:spLocks noGrp="1"/>
          </p:cNvSpPr>
          <p:nvPr>
            <p:ph type="pic" idx="5"/>
          </p:nvPr>
        </p:nvSpPr>
        <p:spPr>
          <a:xfrm>
            <a:off x="7420117"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9" name="Google Shape;159;p18">
            <a:extLst>
              <a:ext uri="{FF2B5EF4-FFF2-40B4-BE49-F238E27FC236}">
                <a16:creationId xmlns:a16="http://schemas.microsoft.com/office/drawing/2014/main" id="{D965CE96-3D7B-244D-B891-7BF47A1FCDD3}"/>
              </a:ext>
            </a:extLst>
          </p:cNvPr>
          <p:cNvSpPr>
            <a:spLocks noGrp="1"/>
          </p:cNvSpPr>
          <p:nvPr>
            <p:ph type="pic" idx="11"/>
          </p:nvPr>
        </p:nvSpPr>
        <p:spPr>
          <a:xfrm>
            <a:off x="9733682"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60" name="Google Shape;160;p18"/>
          <p:cNvSpPr txBox="1">
            <a:spLocks noGrp="1"/>
          </p:cNvSpPr>
          <p:nvPr>
            <p:ph type="body" idx="6"/>
          </p:nvPr>
        </p:nvSpPr>
        <p:spPr>
          <a:xfrm>
            <a:off x="479425" y="3797928"/>
            <a:ext cx="1866032" cy="1981603"/>
          </a:xfrm>
          <a:prstGeom prst="rect">
            <a:avLst/>
          </a:prstGeom>
          <a:noFill/>
          <a:ln>
            <a:noFill/>
          </a:ln>
        </p:spPr>
        <p:txBody>
          <a:bodyPr spcFirstLastPara="1" wrap="square" lIns="0" tIns="0" rIns="0" bIns="0" anchor="t" anchorCtr="0">
            <a:normAutofit/>
          </a:bodyPr>
          <a:lstStyle>
            <a:lvl1pPr marL="44450" lvl="0" indent="0"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600"/>
              <a:buFont typeface="Arial"/>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1" name="Google Shape;161;p18"/>
          <p:cNvSpPr txBox="1">
            <a:spLocks noGrp="1"/>
          </p:cNvSpPr>
          <p:nvPr>
            <p:ph type="body" idx="7"/>
          </p:nvPr>
        </p:nvSpPr>
        <p:spPr>
          <a:xfrm>
            <a:off x="2792989" y="3797928"/>
            <a:ext cx="1866032" cy="1981603"/>
          </a:xfrm>
          <a:prstGeom prst="rect">
            <a:avLst/>
          </a:prstGeom>
          <a:noFill/>
          <a:ln>
            <a:noFill/>
          </a:ln>
        </p:spPr>
        <p:txBody>
          <a:bodyPr spcFirstLastPara="1" wrap="square" lIns="0" tIns="0" rIns="0" bIns="0" anchor="t" anchorCtr="0">
            <a:normAutofit/>
          </a:bodyPr>
          <a:lstStyle>
            <a:lvl1pPr marL="34925" lvl="0" indent="9525"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2" name="Google Shape;162;p18"/>
          <p:cNvSpPr txBox="1">
            <a:spLocks noGrp="1"/>
          </p:cNvSpPr>
          <p:nvPr>
            <p:ph type="body" idx="8"/>
          </p:nvPr>
        </p:nvSpPr>
        <p:spPr>
          <a:xfrm>
            <a:off x="5049569" y="3797927"/>
            <a:ext cx="1875106" cy="1981603"/>
          </a:xfrm>
          <a:prstGeom prst="rect">
            <a:avLst/>
          </a:prstGeom>
          <a:noFill/>
          <a:ln>
            <a:noFill/>
          </a:ln>
        </p:spPr>
        <p:txBody>
          <a:bodyPr spcFirstLastPara="1" wrap="square" lIns="0" tIns="0" rIns="0" bIns="0" anchor="t" anchorCtr="0">
            <a:normAutofit/>
          </a:bodyPr>
          <a:lstStyle>
            <a:lvl1pPr marL="34925" lvl="0" indent="-26988"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3" name="Google Shape;163;p18"/>
          <p:cNvSpPr txBox="1">
            <a:spLocks noGrp="1"/>
          </p:cNvSpPr>
          <p:nvPr>
            <p:ph type="body" idx="9"/>
          </p:nvPr>
        </p:nvSpPr>
        <p:spPr>
          <a:xfrm>
            <a:off x="7439025" y="3797928"/>
            <a:ext cx="1959986" cy="1981603"/>
          </a:xfrm>
          <a:prstGeom prst="rect">
            <a:avLst/>
          </a:prstGeom>
          <a:noFill/>
          <a:ln>
            <a:noFill/>
          </a:ln>
        </p:spPr>
        <p:txBody>
          <a:bodyPr spcFirstLastPara="1" wrap="square" lIns="0" tIns="0" rIns="0" bIns="0" anchor="t" anchorCtr="0">
            <a:normAutofit/>
          </a:bodyPr>
          <a:lstStyle>
            <a:lvl1pPr marL="7938" lvl="0" indent="0"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20" name="Google Shape;163;p18">
            <a:extLst>
              <a:ext uri="{FF2B5EF4-FFF2-40B4-BE49-F238E27FC236}">
                <a16:creationId xmlns:a16="http://schemas.microsoft.com/office/drawing/2014/main" id="{9BDDE41B-1557-844C-9075-8D83A363D562}"/>
              </a:ext>
            </a:extLst>
          </p:cNvPr>
          <p:cNvSpPr txBox="1">
            <a:spLocks noGrp="1"/>
          </p:cNvSpPr>
          <p:nvPr>
            <p:ph type="body" idx="12"/>
          </p:nvPr>
        </p:nvSpPr>
        <p:spPr>
          <a:xfrm>
            <a:off x="9733682" y="3797928"/>
            <a:ext cx="1829668" cy="1981603"/>
          </a:xfrm>
          <a:prstGeom prst="rect">
            <a:avLst/>
          </a:prstGeom>
          <a:noFill/>
          <a:ln>
            <a:noFill/>
          </a:ln>
        </p:spPr>
        <p:txBody>
          <a:bodyPr spcFirstLastPara="1" wrap="square" lIns="0" tIns="0" rIns="0" bIns="0" anchor="t" anchorCtr="0">
            <a:normAutofit/>
          </a:bodyPr>
          <a:lstStyle>
            <a:lvl1pPr marL="7938" lvl="0" indent="0"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3" name="Title 1">
            <a:extLst>
              <a:ext uri="{FF2B5EF4-FFF2-40B4-BE49-F238E27FC236}">
                <a16:creationId xmlns:a16="http://schemas.microsoft.com/office/drawing/2014/main" id="{A0D380DB-600C-5F4D-BF2B-7D1C0359FDC8}"/>
              </a:ext>
            </a:extLst>
          </p:cNvPr>
          <p:cNvSpPr>
            <a:spLocks noGrp="1"/>
          </p:cNvSpPr>
          <p:nvPr>
            <p:ph type="title"/>
          </p:nvPr>
        </p:nvSpPr>
        <p:spPr>
          <a:xfrm>
            <a:off x="381000" y="365125"/>
            <a:ext cx="8979132"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14" name="Picture 13">
            <a:extLst>
              <a:ext uri="{FF2B5EF4-FFF2-40B4-BE49-F238E27FC236}">
                <a16:creationId xmlns:a16="http://schemas.microsoft.com/office/drawing/2014/main" id="{EBDB7FF6-CBE4-0B42-A115-47D40AE91FD8}"/>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190855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E1EB-B92C-264E-90F6-3D9C10C4B8E4}"/>
              </a:ext>
            </a:extLst>
          </p:cNvPr>
          <p:cNvSpPr>
            <a:spLocks noGrp="1"/>
          </p:cNvSpPr>
          <p:nvPr>
            <p:ph type="title"/>
          </p:nvPr>
        </p:nvSpPr>
        <p:spPr>
          <a:xfrm>
            <a:off x="381000" y="365125"/>
            <a:ext cx="9112136"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D67297E-2509-BA47-AD0B-B8A98498A377}"/>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D3D22B03-106D-D247-B10C-638456899385}"/>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2776965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n Content_whit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7B2DE20-6855-5D40-A369-7EC66B2A2425}"/>
              </a:ext>
            </a:extLst>
          </p:cNvPr>
          <p:cNvSpPr>
            <a:spLocks noGrp="1"/>
          </p:cNvSpPr>
          <p:nvPr>
            <p:ph sz="half" idx="2"/>
          </p:nvPr>
        </p:nvSpPr>
        <p:spPr>
          <a:xfrm>
            <a:off x="380999" y="1825625"/>
            <a:ext cx="1980000" cy="1971123"/>
          </a:xfrm>
          <a:prstGeom prst="rect">
            <a:avLst/>
          </a:prstGeom>
        </p:spPr>
        <p:txBody>
          <a:bodyPr>
            <a:normAutofit/>
          </a:bodyPr>
          <a:lstStyle>
            <a:lvl1pPr>
              <a:defRPr sz="1800">
                <a:solidFill>
                  <a:srgbClr val="000000"/>
                </a:solidFill>
              </a:defRPr>
            </a:lvl1pPr>
            <a:lvl2pPr>
              <a:defRPr sz="1800"/>
            </a:lvl2pPr>
            <a:lvl3pPr>
              <a:defRPr sz="1800"/>
            </a:lvl3pPr>
            <a:lvl4pPr>
              <a:defRPr sz="1800"/>
            </a:lvl4pPr>
            <a:lvl5pPr>
              <a:defRPr sz="1800"/>
            </a:lvl5pPr>
          </a:lstStyle>
          <a:p>
            <a:pPr lvl="0"/>
            <a:r>
              <a:rPr lang="en-US" dirty="0"/>
              <a:t>Edit Master text styles</a:t>
            </a:r>
          </a:p>
        </p:txBody>
      </p:sp>
      <p:sp>
        <p:nvSpPr>
          <p:cNvPr id="7" name="Content Placeholder 6">
            <a:extLst>
              <a:ext uri="{FF2B5EF4-FFF2-40B4-BE49-F238E27FC236}">
                <a16:creationId xmlns:a16="http://schemas.microsoft.com/office/drawing/2014/main" id="{A5B34E49-96A8-B84B-AB94-8641B6DE8852}"/>
              </a:ext>
            </a:extLst>
          </p:cNvPr>
          <p:cNvSpPr>
            <a:spLocks noGrp="1"/>
          </p:cNvSpPr>
          <p:nvPr>
            <p:ph sz="quarter" idx="11"/>
          </p:nvPr>
        </p:nvSpPr>
        <p:spPr>
          <a:xfrm>
            <a:off x="2733642" y="1825625"/>
            <a:ext cx="1980000" cy="1971123"/>
          </a:xfrm>
        </p:spPr>
        <p:txBody>
          <a:bodyPr/>
          <a:lstStyle>
            <a:lvl1pPr>
              <a:defRPr>
                <a:solidFill>
                  <a:srgbClr val="000000"/>
                </a:solidFill>
              </a:defRPr>
            </a:lvl1pPr>
          </a:lstStyle>
          <a:p>
            <a:pPr lvl="0"/>
            <a:r>
              <a:rPr lang="en-US" dirty="0"/>
              <a:t>Edit Master text styles</a:t>
            </a:r>
          </a:p>
        </p:txBody>
      </p:sp>
      <p:sp>
        <p:nvSpPr>
          <p:cNvPr id="9" name="Content Placeholder 8">
            <a:extLst>
              <a:ext uri="{FF2B5EF4-FFF2-40B4-BE49-F238E27FC236}">
                <a16:creationId xmlns:a16="http://schemas.microsoft.com/office/drawing/2014/main" id="{6CEB4CEC-63B5-364E-9C90-3E5AEBD4B7D3}"/>
              </a:ext>
            </a:extLst>
          </p:cNvPr>
          <p:cNvSpPr>
            <a:spLocks noGrp="1"/>
          </p:cNvSpPr>
          <p:nvPr>
            <p:ph sz="quarter" idx="12"/>
          </p:nvPr>
        </p:nvSpPr>
        <p:spPr>
          <a:xfrm>
            <a:off x="5086285" y="1825625"/>
            <a:ext cx="1980000" cy="1971123"/>
          </a:xfrm>
        </p:spPr>
        <p:txBody>
          <a:bodyPr/>
          <a:lstStyle>
            <a:lvl1pPr>
              <a:defRPr>
                <a:solidFill>
                  <a:srgbClr val="000000"/>
                </a:solidFill>
              </a:defRPr>
            </a:lvl1pPr>
          </a:lstStyle>
          <a:p>
            <a:pPr lvl="0"/>
            <a:r>
              <a:rPr lang="en-US" dirty="0"/>
              <a:t>Edit Master text styles</a:t>
            </a:r>
          </a:p>
        </p:txBody>
      </p:sp>
      <p:sp>
        <p:nvSpPr>
          <p:cNvPr id="13" name="Content Placeholder 12">
            <a:extLst>
              <a:ext uri="{FF2B5EF4-FFF2-40B4-BE49-F238E27FC236}">
                <a16:creationId xmlns:a16="http://schemas.microsoft.com/office/drawing/2014/main" id="{7F740C4C-6EE7-B44C-BA9F-A0F22DAEA68A}"/>
              </a:ext>
            </a:extLst>
          </p:cNvPr>
          <p:cNvSpPr>
            <a:spLocks noGrp="1"/>
          </p:cNvSpPr>
          <p:nvPr>
            <p:ph sz="quarter" idx="13"/>
          </p:nvPr>
        </p:nvSpPr>
        <p:spPr>
          <a:xfrm>
            <a:off x="7438928" y="1825625"/>
            <a:ext cx="1980000" cy="1971123"/>
          </a:xfrm>
        </p:spPr>
        <p:txBody>
          <a:bodyPr/>
          <a:lstStyle>
            <a:lvl1pPr>
              <a:defRPr>
                <a:solidFill>
                  <a:srgbClr val="000000"/>
                </a:solidFill>
              </a:defRPr>
            </a:lvl1pPr>
          </a:lstStyle>
          <a:p>
            <a:pPr lvl="0"/>
            <a:r>
              <a:rPr lang="en-US" dirty="0"/>
              <a:t>Edit Master text styles</a:t>
            </a:r>
          </a:p>
        </p:txBody>
      </p:sp>
      <p:sp>
        <p:nvSpPr>
          <p:cNvPr id="12" name="Content Placeholder 3">
            <a:extLst>
              <a:ext uri="{FF2B5EF4-FFF2-40B4-BE49-F238E27FC236}">
                <a16:creationId xmlns:a16="http://schemas.microsoft.com/office/drawing/2014/main" id="{4D58FD81-6E23-8D44-AF69-00C5AD31F67A}"/>
              </a:ext>
            </a:extLst>
          </p:cNvPr>
          <p:cNvSpPr>
            <a:spLocks noGrp="1"/>
          </p:cNvSpPr>
          <p:nvPr>
            <p:ph sz="half" idx="15"/>
          </p:nvPr>
        </p:nvSpPr>
        <p:spPr>
          <a:xfrm>
            <a:off x="381001" y="3976136"/>
            <a:ext cx="1980000" cy="1971123"/>
          </a:xfrm>
          <a:prstGeom prst="rect">
            <a:avLst/>
          </a:prstGeom>
        </p:spPr>
        <p:txBody>
          <a:bodyPr>
            <a:normAutofit/>
          </a:bodyPr>
          <a:lstStyle>
            <a:lvl1pPr>
              <a:defRPr sz="1800">
                <a:solidFill>
                  <a:srgbClr val="000000"/>
                </a:solidFill>
              </a:defRPr>
            </a:lvl1pPr>
            <a:lvl2pPr>
              <a:defRPr sz="1800"/>
            </a:lvl2pPr>
            <a:lvl3pPr>
              <a:defRPr sz="1800"/>
            </a:lvl3pPr>
            <a:lvl4pPr>
              <a:defRPr sz="1800"/>
            </a:lvl4pPr>
            <a:lvl5pPr>
              <a:defRPr sz="1800"/>
            </a:lvl5pPr>
          </a:lstStyle>
          <a:p>
            <a:pPr lvl="0"/>
            <a:r>
              <a:rPr lang="en-US" dirty="0"/>
              <a:t>Edit Master text styles</a:t>
            </a:r>
          </a:p>
        </p:txBody>
      </p:sp>
      <p:sp>
        <p:nvSpPr>
          <p:cNvPr id="14" name="Content Placeholder 6">
            <a:extLst>
              <a:ext uri="{FF2B5EF4-FFF2-40B4-BE49-F238E27FC236}">
                <a16:creationId xmlns:a16="http://schemas.microsoft.com/office/drawing/2014/main" id="{3D4EA942-C1E5-0E4E-9661-7EDE4EC4973D}"/>
              </a:ext>
            </a:extLst>
          </p:cNvPr>
          <p:cNvSpPr>
            <a:spLocks noGrp="1"/>
          </p:cNvSpPr>
          <p:nvPr>
            <p:ph sz="quarter" idx="16"/>
          </p:nvPr>
        </p:nvSpPr>
        <p:spPr>
          <a:xfrm>
            <a:off x="2733644" y="3976136"/>
            <a:ext cx="1980000" cy="1971123"/>
          </a:xfrm>
        </p:spPr>
        <p:txBody>
          <a:bodyPr/>
          <a:lstStyle>
            <a:lvl1pPr>
              <a:defRPr>
                <a:solidFill>
                  <a:srgbClr val="000000"/>
                </a:solidFill>
              </a:defRPr>
            </a:lvl1pPr>
          </a:lstStyle>
          <a:p>
            <a:pPr lvl="0"/>
            <a:r>
              <a:rPr lang="en-US" dirty="0"/>
              <a:t>Edit Master text styles</a:t>
            </a:r>
          </a:p>
        </p:txBody>
      </p:sp>
      <p:sp>
        <p:nvSpPr>
          <p:cNvPr id="15" name="Content Placeholder 8">
            <a:extLst>
              <a:ext uri="{FF2B5EF4-FFF2-40B4-BE49-F238E27FC236}">
                <a16:creationId xmlns:a16="http://schemas.microsoft.com/office/drawing/2014/main" id="{C3473AEC-8DE5-BB4F-8CFB-B054671AF554}"/>
              </a:ext>
            </a:extLst>
          </p:cNvPr>
          <p:cNvSpPr>
            <a:spLocks noGrp="1"/>
          </p:cNvSpPr>
          <p:nvPr>
            <p:ph sz="quarter" idx="17"/>
          </p:nvPr>
        </p:nvSpPr>
        <p:spPr>
          <a:xfrm>
            <a:off x="5086287" y="3976136"/>
            <a:ext cx="1980000" cy="1971123"/>
          </a:xfrm>
        </p:spPr>
        <p:txBody>
          <a:bodyPr/>
          <a:lstStyle>
            <a:lvl1pPr>
              <a:defRPr>
                <a:solidFill>
                  <a:srgbClr val="000000"/>
                </a:solidFill>
              </a:defRPr>
            </a:lvl1pPr>
          </a:lstStyle>
          <a:p>
            <a:pPr lvl="0"/>
            <a:r>
              <a:rPr lang="en-US" dirty="0"/>
              <a:t>Edit Master text styles</a:t>
            </a:r>
          </a:p>
        </p:txBody>
      </p:sp>
      <p:sp>
        <p:nvSpPr>
          <p:cNvPr id="16" name="Content Placeholder 12">
            <a:extLst>
              <a:ext uri="{FF2B5EF4-FFF2-40B4-BE49-F238E27FC236}">
                <a16:creationId xmlns:a16="http://schemas.microsoft.com/office/drawing/2014/main" id="{04BE5139-3E20-524D-98B8-02EB8D15F29A}"/>
              </a:ext>
            </a:extLst>
          </p:cNvPr>
          <p:cNvSpPr>
            <a:spLocks noGrp="1"/>
          </p:cNvSpPr>
          <p:nvPr>
            <p:ph sz="quarter" idx="18"/>
          </p:nvPr>
        </p:nvSpPr>
        <p:spPr>
          <a:xfrm>
            <a:off x="7438928" y="3976136"/>
            <a:ext cx="1980000" cy="1971123"/>
          </a:xfrm>
        </p:spPr>
        <p:txBody>
          <a:bodyPr/>
          <a:lstStyle>
            <a:lvl1pPr>
              <a:defRPr>
                <a:solidFill>
                  <a:srgbClr val="000000"/>
                </a:solidFill>
              </a:defRPr>
            </a:lvl1pPr>
          </a:lstStyle>
          <a:p>
            <a:pPr lvl="0"/>
            <a:r>
              <a:rPr lang="en-US" dirty="0"/>
              <a:t>Edit Master text styles</a:t>
            </a:r>
          </a:p>
        </p:txBody>
      </p:sp>
      <p:sp>
        <p:nvSpPr>
          <p:cNvPr id="19" name="Title 1">
            <a:extLst>
              <a:ext uri="{FF2B5EF4-FFF2-40B4-BE49-F238E27FC236}">
                <a16:creationId xmlns:a16="http://schemas.microsoft.com/office/drawing/2014/main" id="{AA048F16-C2BE-4D40-9195-DE23E88074C8}"/>
              </a:ext>
            </a:extLst>
          </p:cNvPr>
          <p:cNvSpPr>
            <a:spLocks noGrp="1"/>
          </p:cNvSpPr>
          <p:nvPr>
            <p:ph type="title"/>
          </p:nvPr>
        </p:nvSpPr>
        <p:spPr>
          <a:xfrm>
            <a:off x="380999" y="365125"/>
            <a:ext cx="9078885"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
        <p:nvSpPr>
          <p:cNvPr id="20" name="Content Placeholder 12">
            <a:extLst>
              <a:ext uri="{FF2B5EF4-FFF2-40B4-BE49-F238E27FC236}">
                <a16:creationId xmlns:a16="http://schemas.microsoft.com/office/drawing/2014/main" id="{D375E9C6-9E9D-5641-B0CF-0644842998FB}"/>
              </a:ext>
            </a:extLst>
          </p:cNvPr>
          <p:cNvSpPr>
            <a:spLocks noGrp="1"/>
          </p:cNvSpPr>
          <p:nvPr>
            <p:ph sz="quarter" idx="19"/>
          </p:nvPr>
        </p:nvSpPr>
        <p:spPr>
          <a:xfrm>
            <a:off x="9782078" y="1825625"/>
            <a:ext cx="1980000" cy="1971123"/>
          </a:xfrm>
        </p:spPr>
        <p:txBody>
          <a:bodyPr/>
          <a:lstStyle>
            <a:lvl1pPr>
              <a:defRPr>
                <a:solidFill>
                  <a:srgbClr val="000000"/>
                </a:solidFill>
              </a:defRPr>
            </a:lvl1pPr>
          </a:lstStyle>
          <a:p>
            <a:pPr lvl="0"/>
            <a:r>
              <a:rPr lang="en-US" dirty="0"/>
              <a:t>Edit Master text styles</a:t>
            </a:r>
          </a:p>
        </p:txBody>
      </p:sp>
      <p:sp>
        <p:nvSpPr>
          <p:cNvPr id="21" name="Content Placeholder 12">
            <a:extLst>
              <a:ext uri="{FF2B5EF4-FFF2-40B4-BE49-F238E27FC236}">
                <a16:creationId xmlns:a16="http://schemas.microsoft.com/office/drawing/2014/main" id="{DF57930C-79B6-D64E-BE6A-22B237388087}"/>
              </a:ext>
            </a:extLst>
          </p:cNvPr>
          <p:cNvSpPr>
            <a:spLocks noGrp="1"/>
          </p:cNvSpPr>
          <p:nvPr>
            <p:ph sz="quarter" idx="20"/>
          </p:nvPr>
        </p:nvSpPr>
        <p:spPr>
          <a:xfrm>
            <a:off x="9782078" y="3976136"/>
            <a:ext cx="1980000" cy="1971123"/>
          </a:xfrm>
        </p:spPr>
        <p:txBody>
          <a:bodyPr/>
          <a:lstStyle>
            <a:lvl1pPr>
              <a:defRPr>
                <a:solidFill>
                  <a:srgbClr val="000000"/>
                </a:solidFill>
              </a:defRPr>
            </a:lvl1pPr>
          </a:lstStyle>
          <a:p>
            <a:pPr lvl="0"/>
            <a:r>
              <a:rPr lang="en-US" dirty="0"/>
              <a:t>Edit Master text styles</a:t>
            </a:r>
          </a:p>
        </p:txBody>
      </p:sp>
    </p:spTree>
    <p:extLst>
      <p:ext uri="{BB962C8B-B14F-4D97-AF65-F5344CB8AC3E}">
        <p14:creationId xmlns:p14="http://schemas.microsoft.com/office/powerpoint/2010/main" val="405820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Content_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44754-BF51-D74F-9CC8-92E91836493D}"/>
              </a:ext>
            </a:extLst>
          </p:cNvPr>
          <p:cNvSpPr>
            <a:spLocks noGrp="1"/>
          </p:cNvSpPr>
          <p:nvPr>
            <p:ph sz="half" idx="1"/>
          </p:nvPr>
        </p:nvSpPr>
        <p:spPr>
          <a:xfrm>
            <a:off x="380999" y="1825625"/>
            <a:ext cx="3240000" cy="4351338"/>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2DE20-6855-5D40-A369-7EC66B2A2425}"/>
              </a:ext>
            </a:extLst>
          </p:cNvPr>
          <p:cNvSpPr>
            <a:spLocks noGrp="1"/>
          </p:cNvSpPr>
          <p:nvPr>
            <p:ph sz="half" idx="2"/>
          </p:nvPr>
        </p:nvSpPr>
        <p:spPr>
          <a:xfrm>
            <a:off x="4075246" y="1825625"/>
            <a:ext cx="3240000" cy="4351338"/>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A5B34E49-96A8-B84B-AB94-8641B6DE8852}"/>
              </a:ext>
            </a:extLst>
          </p:cNvPr>
          <p:cNvSpPr>
            <a:spLocks noGrp="1"/>
          </p:cNvSpPr>
          <p:nvPr>
            <p:ph sz="quarter" idx="11"/>
          </p:nvPr>
        </p:nvSpPr>
        <p:spPr>
          <a:xfrm>
            <a:off x="7769493" y="1825625"/>
            <a:ext cx="3240000"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78EA9991-55FE-6C45-83C4-7CD37BD2673E}"/>
              </a:ext>
            </a:extLst>
          </p:cNvPr>
          <p:cNvSpPr>
            <a:spLocks noGrp="1"/>
          </p:cNvSpPr>
          <p:nvPr>
            <p:ph type="title"/>
          </p:nvPr>
        </p:nvSpPr>
        <p:spPr>
          <a:xfrm>
            <a:off x="381000" y="365125"/>
            <a:ext cx="9112136"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16538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961D9-E90A-5744-B20B-71F33656285F}"/>
              </a:ext>
            </a:extLst>
          </p:cNvPr>
          <p:cNvSpPr>
            <a:spLocks noGrp="1"/>
          </p:cNvSpPr>
          <p:nvPr>
            <p:ph sz="half" idx="1"/>
          </p:nvPr>
        </p:nvSpPr>
        <p:spPr>
          <a:xfrm>
            <a:off x="380999" y="1825625"/>
            <a:ext cx="5181600"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D860B09-E85A-164E-96C1-A683B64EAED8}"/>
              </a:ext>
            </a:extLst>
          </p:cNvPr>
          <p:cNvSpPr>
            <a:spLocks noGrp="1"/>
          </p:cNvSpPr>
          <p:nvPr>
            <p:ph sz="half" idx="2"/>
          </p:nvPr>
        </p:nvSpPr>
        <p:spPr>
          <a:xfrm>
            <a:off x="5714999" y="1825625"/>
            <a:ext cx="5181600"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8F178BF2-2188-0448-8B48-5995C31BF4D7}"/>
              </a:ext>
            </a:extLst>
          </p:cNvPr>
          <p:cNvSpPr>
            <a:spLocks noGrp="1"/>
          </p:cNvSpPr>
          <p:nvPr>
            <p:ph type="title"/>
          </p:nvPr>
        </p:nvSpPr>
        <p:spPr>
          <a:xfrm>
            <a:off x="381000" y="365125"/>
            <a:ext cx="9045634"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72229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136242-5027-2748-9344-A254ADA69886}"/>
              </a:ext>
            </a:extLst>
          </p:cNvPr>
          <p:cNvSpPr>
            <a:spLocks noGrp="1"/>
          </p:cNvSpPr>
          <p:nvPr>
            <p:ph type="body" idx="1"/>
          </p:nvPr>
        </p:nvSpPr>
        <p:spPr>
          <a:xfrm>
            <a:off x="38099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A92840-D996-974B-885E-3B232E9AAC3E}"/>
              </a:ext>
            </a:extLst>
          </p:cNvPr>
          <p:cNvSpPr>
            <a:spLocks noGrp="1"/>
          </p:cNvSpPr>
          <p:nvPr>
            <p:ph sz="half" idx="2"/>
          </p:nvPr>
        </p:nvSpPr>
        <p:spPr>
          <a:xfrm>
            <a:off x="380999" y="2505075"/>
            <a:ext cx="5157787" cy="368458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C1BE02-FF03-1B48-85F0-9B7F12923777}"/>
              </a:ext>
            </a:extLst>
          </p:cNvPr>
          <p:cNvSpPr>
            <a:spLocks noGrp="1"/>
          </p:cNvSpPr>
          <p:nvPr>
            <p:ph type="body" sz="quarter" idx="3"/>
          </p:nvPr>
        </p:nvSpPr>
        <p:spPr>
          <a:xfrm>
            <a:off x="571341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7C64C0-2F44-DF41-8184-BD5527F61B27}"/>
              </a:ext>
            </a:extLst>
          </p:cNvPr>
          <p:cNvSpPr>
            <a:spLocks noGrp="1"/>
          </p:cNvSpPr>
          <p:nvPr>
            <p:ph sz="quarter" idx="4"/>
          </p:nvPr>
        </p:nvSpPr>
        <p:spPr>
          <a:xfrm>
            <a:off x="5713411" y="2505075"/>
            <a:ext cx="5183188" cy="368458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13C251DC-051F-5441-8384-5978D849F698}"/>
              </a:ext>
            </a:extLst>
          </p:cNvPr>
          <p:cNvSpPr>
            <a:spLocks noGrp="1"/>
          </p:cNvSpPr>
          <p:nvPr>
            <p:ph type="title"/>
          </p:nvPr>
        </p:nvSpPr>
        <p:spPr>
          <a:xfrm>
            <a:off x="380999" y="365125"/>
            <a:ext cx="9128761"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290084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6D4DDF-E85F-224B-A340-D1DC4E796CDC}"/>
              </a:ext>
            </a:extLst>
          </p:cNvPr>
          <p:cNvSpPr>
            <a:spLocks noGrp="1"/>
          </p:cNvSpPr>
          <p:nvPr>
            <p:ph type="title"/>
          </p:nvPr>
        </p:nvSpPr>
        <p:spPr>
          <a:xfrm>
            <a:off x="381000" y="365125"/>
            <a:ext cx="9095510"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72685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_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3201F2-A2C0-D74B-B502-7BC245232E56}"/>
              </a:ext>
            </a:extLst>
          </p:cNvPr>
          <p:cNvSpPr txBox="1">
            <a:spLocks/>
          </p:cNvSpPr>
          <p:nvPr userDrawn="1"/>
        </p:nvSpPr>
        <p:spPr>
          <a:xfrm>
            <a:off x="456141" y="316996"/>
            <a:ext cx="7299372" cy="1329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0" i="0" kern="1200">
                <a:solidFill>
                  <a:schemeClr val="tx1">
                    <a:lumMod val="65000"/>
                    <a:lumOff val="35000"/>
                  </a:schemeClr>
                </a:solidFill>
                <a:latin typeface="Arial Regular"/>
                <a:ea typeface="+mj-ea"/>
                <a:cs typeface="+mj-cs"/>
              </a:defRPr>
            </a:lvl1pPr>
          </a:lstStyle>
          <a:p>
            <a:endParaRPr lang="en-US" dirty="0"/>
          </a:p>
        </p:txBody>
      </p:sp>
      <p:sp>
        <p:nvSpPr>
          <p:cNvPr id="3" name="Content Placeholder 2">
            <a:extLst>
              <a:ext uri="{FF2B5EF4-FFF2-40B4-BE49-F238E27FC236}">
                <a16:creationId xmlns:a16="http://schemas.microsoft.com/office/drawing/2014/main" id="{AAACEA8B-53BA-2E47-ADBC-78B96767CC3A}"/>
              </a:ext>
            </a:extLst>
          </p:cNvPr>
          <p:cNvSpPr>
            <a:spLocks noGrp="1"/>
          </p:cNvSpPr>
          <p:nvPr>
            <p:ph idx="1"/>
          </p:nvPr>
        </p:nvSpPr>
        <p:spPr>
          <a:xfrm>
            <a:off x="839788" y="1808163"/>
            <a:ext cx="11047459" cy="4351338"/>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414D692-CDAD-0E47-B2A5-9E1468BCEB46}"/>
              </a:ext>
            </a:extLst>
          </p:cNvPr>
          <p:cNvSpPr>
            <a:spLocks noGrp="1"/>
          </p:cNvSpPr>
          <p:nvPr>
            <p:ph type="title"/>
          </p:nvPr>
        </p:nvSpPr>
        <p:spPr>
          <a:xfrm>
            <a:off x="381000" y="365125"/>
            <a:ext cx="9029008"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974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81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_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44754-BF51-D74F-9CC8-92E91836493D}"/>
              </a:ext>
            </a:extLst>
          </p:cNvPr>
          <p:cNvSpPr>
            <a:spLocks noGrp="1"/>
          </p:cNvSpPr>
          <p:nvPr>
            <p:ph sz="half" idx="1"/>
          </p:nvPr>
        </p:nvSpPr>
        <p:spPr>
          <a:xfrm>
            <a:off x="838200" y="1825625"/>
            <a:ext cx="5181600" cy="4351338"/>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2DE20-6855-5D40-A369-7EC66B2A2425}"/>
              </a:ext>
            </a:extLst>
          </p:cNvPr>
          <p:cNvSpPr>
            <a:spLocks noGrp="1"/>
          </p:cNvSpPr>
          <p:nvPr>
            <p:ph sz="half" idx="2"/>
          </p:nvPr>
        </p:nvSpPr>
        <p:spPr>
          <a:xfrm>
            <a:off x="6172200" y="1825625"/>
            <a:ext cx="5181600" cy="4351338"/>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914D7E99-A874-134F-8BE3-8CF74CC81B32}"/>
              </a:ext>
            </a:extLst>
          </p:cNvPr>
          <p:cNvSpPr>
            <a:spLocks noGrp="1"/>
          </p:cNvSpPr>
          <p:nvPr>
            <p:ph type="title"/>
          </p:nvPr>
        </p:nvSpPr>
        <p:spPr>
          <a:xfrm>
            <a:off x="381000" y="365125"/>
            <a:ext cx="9095510"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8222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Four Content_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44754-BF51-D74F-9CC8-92E91836493D}"/>
              </a:ext>
            </a:extLst>
          </p:cNvPr>
          <p:cNvSpPr>
            <a:spLocks noGrp="1"/>
          </p:cNvSpPr>
          <p:nvPr>
            <p:ph sz="half" idx="1"/>
          </p:nvPr>
        </p:nvSpPr>
        <p:spPr>
          <a:xfrm>
            <a:off x="380999" y="1825625"/>
            <a:ext cx="2453519" cy="4351338"/>
          </a:xfrm>
          <a:prstGeom prst="rect">
            <a:avLst/>
          </a:prstGeom>
        </p:spPr>
        <p:txBody>
          <a:bodyPr>
            <a:normAutofit/>
          </a:bodyPr>
          <a:lstStyle>
            <a:lvl1pPr>
              <a:defRPr sz="1800">
                <a:solidFill>
                  <a:srgbClr val="000000"/>
                </a:solidFill>
              </a:defRPr>
            </a:lvl1pPr>
            <a:lvl2pPr>
              <a:defRPr sz="1800"/>
            </a:lvl2pPr>
            <a:lvl3pPr>
              <a:defRPr sz="1800"/>
            </a:lvl3pPr>
            <a:lvl4pPr>
              <a:defRPr sz="1800"/>
            </a:lvl4pPr>
            <a:lvl5pPr>
              <a:defRPr sz="1800"/>
            </a:lvl5pPr>
          </a:lstStyle>
          <a:p>
            <a:pPr lvl="0"/>
            <a:r>
              <a:rPr lang="en-US" dirty="0"/>
              <a:t>Edit Master text styles</a:t>
            </a:r>
          </a:p>
        </p:txBody>
      </p:sp>
      <p:sp>
        <p:nvSpPr>
          <p:cNvPr id="4" name="Content Placeholder 3">
            <a:extLst>
              <a:ext uri="{FF2B5EF4-FFF2-40B4-BE49-F238E27FC236}">
                <a16:creationId xmlns:a16="http://schemas.microsoft.com/office/drawing/2014/main" id="{77B2DE20-6855-5D40-A369-7EC66B2A2425}"/>
              </a:ext>
            </a:extLst>
          </p:cNvPr>
          <p:cNvSpPr>
            <a:spLocks noGrp="1"/>
          </p:cNvSpPr>
          <p:nvPr>
            <p:ph sz="half" idx="2"/>
          </p:nvPr>
        </p:nvSpPr>
        <p:spPr>
          <a:xfrm>
            <a:off x="3130450" y="1825625"/>
            <a:ext cx="2453519" cy="4351338"/>
          </a:xfrm>
          <a:prstGeom prst="rect">
            <a:avLst/>
          </a:prstGeom>
        </p:spPr>
        <p:txBody>
          <a:bodyPr>
            <a:normAutofit/>
          </a:bodyPr>
          <a:lstStyle>
            <a:lvl1pPr>
              <a:defRPr sz="1800">
                <a:solidFill>
                  <a:srgbClr val="000000"/>
                </a:solidFill>
              </a:defRPr>
            </a:lvl1pPr>
            <a:lvl2pPr>
              <a:defRPr sz="1800"/>
            </a:lvl2pPr>
            <a:lvl3pPr>
              <a:defRPr sz="1800"/>
            </a:lvl3pPr>
            <a:lvl4pPr>
              <a:defRPr sz="1800"/>
            </a:lvl4pPr>
            <a:lvl5pPr>
              <a:defRPr sz="1800"/>
            </a:lvl5pPr>
          </a:lstStyle>
          <a:p>
            <a:pPr lvl="0"/>
            <a:r>
              <a:rPr lang="en-US" dirty="0"/>
              <a:t>Edit Master text styles</a:t>
            </a:r>
          </a:p>
        </p:txBody>
      </p:sp>
      <p:sp>
        <p:nvSpPr>
          <p:cNvPr id="7" name="Content Placeholder 6">
            <a:extLst>
              <a:ext uri="{FF2B5EF4-FFF2-40B4-BE49-F238E27FC236}">
                <a16:creationId xmlns:a16="http://schemas.microsoft.com/office/drawing/2014/main" id="{A5B34E49-96A8-B84B-AB94-8641B6DE8852}"/>
              </a:ext>
            </a:extLst>
          </p:cNvPr>
          <p:cNvSpPr>
            <a:spLocks noGrp="1"/>
          </p:cNvSpPr>
          <p:nvPr>
            <p:ph sz="quarter" idx="11"/>
          </p:nvPr>
        </p:nvSpPr>
        <p:spPr>
          <a:xfrm>
            <a:off x="5949196" y="1825625"/>
            <a:ext cx="2453519" cy="4351338"/>
          </a:xfrm>
        </p:spPr>
        <p:txBody>
          <a:bodyPr/>
          <a:lstStyle>
            <a:lvl1pPr>
              <a:defRPr>
                <a:solidFill>
                  <a:srgbClr val="000000"/>
                </a:solidFill>
              </a:defRPr>
            </a:lvl1pPr>
          </a:lstStyle>
          <a:p>
            <a:pPr lvl="0"/>
            <a:r>
              <a:rPr lang="en-US" dirty="0"/>
              <a:t>Edit Master text styles</a:t>
            </a:r>
          </a:p>
        </p:txBody>
      </p:sp>
      <p:sp>
        <p:nvSpPr>
          <p:cNvPr id="9" name="Content Placeholder 8">
            <a:extLst>
              <a:ext uri="{FF2B5EF4-FFF2-40B4-BE49-F238E27FC236}">
                <a16:creationId xmlns:a16="http://schemas.microsoft.com/office/drawing/2014/main" id="{6CEB4CEC-63B5-364E-9C90-3E5AEBD4B7D3}"/>
              </a:ext>
            </a:extLst>
          </p:cNvPr>
          <p:cNvSpPr>
            <a:spLocks noGrp="1"/>
          </p:cNvSpPr>
          <p:nvPr>
            <p:ph sz="quarter" idx="12"/>
          </p:nvPr>
        </p:nvSpPr>
        <p:spPr>
          <a:xfrm>
            <a:off x="8767942" y="1825625"/>
            <a:ext cx="2453519" cy="4351338"/>
          </a:xfrm>
        </p:spPr>
        <p:txBody>
          <a:bodyPr/>
          <a:lstStyle>
            <a:lvl1pPr>
              <a:defRPr>
                <a:solidFill>
                  <a:srgbClr val="000000"/>
                </a:solidFill>
              </a:defRPr>
            </a:lvl1pPr>
          </a:lstStyle>
          <a:p>
            <a:pPr lvl="0"/>
            <a:r>
              <a:rPr lang="en-US" dirty="0"/>
              <a:t>Edit Master text styles</a:t>
            </a:r>
          </a:p>
        </p:txBody>
      </p:sp>
      <p:sp>
        <p:nvSpPr>
          <p:cNvPr id="11" name="Title 1">
            <a:extLst>
              <a:ext uri="{FF2B5EF4-FFF2-40B4-BE49-F238E27FC236}">
                <a16:creationId xmlns:a16="http://schemas.microsoft.com/office/drawing/2014/main" id="{E2427837-C3A8-D641-9A62-B9B494DD9086}"/>
              </a:ext>
            </a:extLst>
          </p:cNvPr>
          <p:cNvSpPr>
            <a:spLocks noGrp="1"/>
          </p:cNvSpPr>
          <p:nvPr>
            <p:ph type="title"/>
          </p:nvPr>
        </p:nvSpPr>
        <p:spPr>
          <a:xfrm>
            <a:off x="380999" y="365125"/>
            <a:ext cx="9078885"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28057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ull Height" preserve="1" userDrawn="1">
  <p:cSld name="1_Full Height">
    <p:bg>
      <p:bgPr>
        <a:solidFill>
          <a:srgbClr val="FFFFFF"/>
        </a:solidFill>
        <a:effectLst/>
      </p:bgPr>
    </p:bg>
    <p:spTree>
      <p:nvGrpSpPr>
        <p:cNvPr id="1" name="Shape 67"/>
        <p:cNvGrpSpPr/>
        <p:nvPr/>
      </p:nvGrpSpPr>
      <p:grpSpPr>
        <a:xfrm>
          <a:off x="0" y="0"/>
          <a:ext cx="0" cy="0"/>
          <a:chOff x="0" y="0"/>
          <a:chExt cx="0" cy="0"/>
        </a:xfrm>
      </p:grpSpPr>
      <p:sp>
        <p:nvSpPr>
          <p:cNvPr id="72" name="Google Shape;72;p8"/>
          <p:cNvSpPr>
            <a:spLocks noGrp="1"/>
          </p:cNvSpPr>
          <p:nvPr>
            <p:ph type="pic" idx="3" hasCustomPrompt="1"/>
          </p:nvPr>
        </p:nvSpPr>
        <p:spPr>
          <a:xfrm>
            <a:off x="3287713" y="2"/>
            <a:ext cx="8904287" cy="6851651"/>
          </a:xfrm>
          <a:prstGeom prst="rect">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1333"/>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r>
              <a:rPr lang="en-AU" dirty="0"/>
              <a:t> </a:t>
            </a:r>
            <a:endParaRPr dirty="0"/>
          </a:p>
        </p:txBody>
      </p:sp>
      <p:sp>
        <p:nvSpPr>
          <p:cNvPr id="71" name="Google Shape;71;p8"/>
          <p:cNvSpPr txBox="1">
            <a:spLocks noGrp="1"/>
          </p:cNvSpPr>
          <p:nvPr>
            <p:ph type="body" idx="2"/>
          </p:nvPr>
        </p:nvSpPr>
        <p:spPr>
          <a:xfrm>
            <a:off x="380999" y="1903413"/>
            <a:ext cx="2581276" cy="3990473"/>
          </a:xfrm>
          <a:prstGeom prst="rect">
            <a:avLst/>
          </a:prstGeom>
          <a:noFill/>
          <a:ln>
            <a:noFill/>
          </a:ln>
        </p:spPr>
        <p:txBody>
          <a:bodyPr spcFirstLastPara="1" wrap="square" lIns="0" tIns="0" rIns="0" bIns="0" anchor="t" anchorCtr="0"/>
          <a:lstStyle>
            <a:lvl1pPr marL="9525" lvl="0" indent="0" algn="l">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6" name="Title 1">
            <a:extLst>
              <a:ext uri="{FF2B5EF4-FFF2-40B4-BE49-F238E27FC236}">
                <a16:creationId xmlns:a16="http://schemas.microsoft.com/office/drawing/2014/main" id="{073C097B-3FAE-9F4D-B746-7A0940F2D1EF}"/>
              </a:ext>
            </a:extLst>
          </p:cNvPr>
          <p:cNvSpPr>
            <a:spLocks noGrp="1"/>
          </p:cNvSpPr>
          <p:nvPr>
            <p:ph type="title"/>
          </p:nvPr>
        </p:nvSpPr>
        <p:spPr>
          <a:xfrm>
            <a:off x="381000" y="365125"/>
            <a:ext cx="2581276"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2013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7854846" y="0"/>
            <a:ext cx="4337154" cy="6858000"/>
          </a:xfrm>
          <a:solidFill>
            <a:schemeClr val="tx1">
              <a:lumMod val="10000"/>
              <a:lumOff val="90000"/>
            </a:schemeClr>
          </a:solidFill>
        </p:spPr>
        <p:txBody>
          <a:bodyPr/>
          <a:lstStyle>
            <a:lvl1pPr>
              <a:defRPr>
                <a:noFill/>
              </a:defRPr>
            </a:lvl1pPr>
          </a:lstStyle>
          <a:p>
            <a:endParaRPr lang="en-US"/>
          </a:p>
        </p:txBody>
      </p:sp>
      <p:sp>
        <p:nvSpPr>
          <p:cNvPr id="2" name="Title 1">
            <a:extLst>
              <a:ext uri="{FF2B5EF4-FFF2-40B4-BE49-F238E27FC236}">
                <a16:creationId xmlns:a16="http://schemas.microsoft.com/office/drawing/2014/main" id="{0935E1EB-B92C-264E-90F6-3D9C10C4B8E4}"/>
              </a:ext>
            </a:extLst>
          </p:cNvPr>
          <p:cNvSpPr>
            <a:spLocks noGrp="1"/>
          </p:cNvSpPr>
          <p:nvPr>
            <p:ph type="title"/>
          </p:nvPr>
        </p:nvSpPr>
        <p:spPr>
          <a:xfrm>
            <a:off x="381000" y="365125"/>
            <a:ext cx="6994162"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D67297E-2509-BA47-AD0B-B8A98498A377}"/>
              </a:ext>
            </a:extLst>
          </p:cNvPr>
          <p:cNvSpPr>
            <a:spLocks noGrp="1"/>
          </p:cNvSpPr>
          <p:nvPr>
            <p:ph idx="1"/>
          </p:nvPr>
        </p:nvSpPr>
        <p:spPr>
          <a:xfrm>
            <a:off x="380999" y="1825625"/>
            <a:ext cx="6994163"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a:extLst>
              <a:ext uri="{FF2B5EF4-FFF2-40B4-BE49-F238E27FC236}">
                <a16:creationId xmlns:a16="http://schemas.microsoft.com/office/drawing/2014/main" id="{66487F13-78ED-7644-98BA-195419E0E04D}"/>
              </a:ext>
            </a:extLst>
          </p:cNvPr>
          <p:cNvPicPr>
            <a:picLocks noChangeAspect="1"/>
          </p:cNvPicPr>
          <p:nvPr userDrawn="1"/>
        </p:nvPicPr>
        <p:blipFill>
          <a:blip r:embed="rId2"/>
          <a:stretch>
            <a:fillRect/>
          </a:stretch>
        </p:blipFill>
        <p:spPr>
          <a:xfrm>
            <a:off x="9881961" y="323335"/>
            <a:ext cx="1931087" cy="652762"/>
          </a:xfrm>
          <a:prstGeom prst="rect">
            <a:avLst/>
          </a:prstGeom>
        </p:spPr>
      </p:pic>
    </p:spTree>
    <p:extLst>
      <p:ext uri="{BB962C8B-B14F-4D97-AF65-F5344CB8AC3E}">
        <p14:creationId xmlns:p14="http://schemas.microsoft.com/office/powerpoint/2010/main" val="174829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 images &amp; text" preserve="1" userDrawn="1">
  <p:cSld name="1_6 images &amp; text">
    <p:bg>
      <p:bgPr>
        <a:solidFill>
          <a:srgbClr val="FFFFFF"/>
        </a:solidFill>
        <a:effectLst/>
      </p:bgPr>
    </p:bg>
    <p:spTree>
      <p:nvGrpSpPr>
        <p:cNvPr id="1" name="Shape 81"/>
        <p:cNvGrpSpPr/>
        <p:nvPr/>
      </p:nvGrpSpPr>
      <p:grpSpPr>
        <a:xfrm>
          <a:off x="0" y="0"/>
          <a:ext cx="0" cy="0"/>
          <a:chOff x="0" y="0"/>
          <a:chExt cx="0" cy="0"/>
        </a:xfrm>
      </p:grpSpPr>
      <p:sp>
        <p:nvSpPr>
          <p:cNvPr id="84" name="Google Shape;84;p11"/>
          <p:cNvSpPr>
            <a:spLocks noGrp="1"/>
          </p:cNvSpPr>
          <p:nvPr>
            <p:ph type="pic" idx="2"/>
          </p:nvPr>
        </p:nvSpPr>
        <p:spPr>
          <a:xfrm>
            <a:off x="5345251" y="1808163"/>
            <a:ext cx="2766483"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3" name="Google Shape;84;p11">
            <a:extLst>
              <a:ext uri="{FF2B5EF4-FFF2-40B4-BE49-F238E27FC236}">
                <a16:creationId xmlns:a16="http://schemas.microsoft.com/office/drawing/2014/main" id="{4BAA4B6E-B9FE-D240-A702-1EB467663911}"/>
              </a:ext>
            </a:extLst>
          </p:cNvPr>
          <p:cNvSpPr>
            <a:spLocks noGrp="1"/>
          </p:cNvSpPr>
          <p:nvPr>
            <p:ph type="pic" idx="14"/>
          </p:nvPr>
        </p:nvSpPr>
        <p:spPr>
          <a:xfrm>
            <a:off x="8778577" y="1808163"/>
            <a:ext cx="2766483"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85" name="Google Shape;85;p11"/>
          <p:cNvSpPr txBox="1">
            <a:spLocks noGrp="1"/>
          </p:cNvSpPr>
          <p:nvPr>
            <p:ph type="body" idx="3"/>
          </p:nvPr>
        </p:nvSpPr>
        <p:spPr>
          <a:xfrm>
            <a:off x="380999" y="1808164"/>
            <a:ext cx="4076700" cy="4419916"/>
          </a:xfrm>
          <a:prstGeom prst="rect">
            <a:avLst/>
          </a:prstGeom>
          <a:noFill/>
          <a:ln>
            <a:noFill/>
          </a:ln>
        </p:spPr>
        <p:txBody>
          <a:bodyPr spcFirstLastPara="1" wrap="square" lIns="0" tIns="0" rIns="0" bIns="0" anchor="t" anchorCtr="0"/>
          <a:lstStyle>
            <a:lvl1pPr marL="9525" lvl="0" indent="0" algn="l">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7" name="Google Shape;140;p17">
            <a:extLst>
              <a:ext uri="{FF2B5EF4-FFF2-40B4-BE49-F238E27FC236}">
                <a16:creationId xmlns:a16="http://schemas.microsoft.com/office/drawing/2014/main" id="{117A57E1-5C10-4144-8F87-A51036AD7E6E}"/>
              </a:ext>
            </a:extLst>
          </p:cNvPr>
          <p:cNvSpPr txBox="1">
            <a:spLocks noGrp="1"/>
          </p:cNvSpPr>
          <p:nvPr>
            <p:ph type="body" idx="10"/>
          </p:nvPr>
        </p:nvSpPr>
        <p:spPr>
          <a:xfrm>
            <a:off x="5336894" y="4617535"/>
            <a:ext cx="2774840" cy="1610544"/>
          </a:xfrm>
          <a:prstGeom prst="rect">
            <a:avLst/>
          </a:prstGeom>
          <a:noFill/>
          <a:ln>
            <a:noFill/>
          </a:ln>
        </p:spPr>
        <p:txBody>
          <a:bodyPr spcFirstLastPara="1" wrap="square" lIns="0" tIns="0" rIns="0" bIns="0" anchor="t" anchorCtr="0"/>
          <a:lstStyle>
            <a:lvl1pPr marL="7938"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9" name="Google Shape;142;p17">
            <a:extLst>
              <a:ext uri="{FF2B5EF4-FFF2-40B4-BE49-F238E27FC236}">
                <a16:creationId xmlns:a16="http://schemas.microsoft.com/office/drawing/2014/main" id="{D59C4A84-6557-DE4E-826E-493CA1E05C9F}"/>
              </a:ext>
            </a:extLst>
          </p:cNvPr>
          <p:cNvSpPr txBox="1">
            <a:spLocks noGrp="1"/>
          </p:cNvSpPr>
          <p:nvPr>
            <p:ph type="body" idx="12"/>
          </p:nvPr>
        </p:nvSpPr>
        <p:spPr>
          <a:xfrm>
            <a:off x="8741701" y="4632965"/>
            <a:ext cx="2766483" cy="1610544"/>
          </a:xfrm>
          <a:prstGeom prst="rect">
            <a:avLst/>
          </a:prstGeom>
          <a:noFill/>
          <a:ln>
            <a:noFill/>
          </a:ln>
        </p:spPr>
        <p:txBody>
          <a:bodyPr spcFirstLastPara="1" wrap="square" lIns="0" tIns="0" rIns="0" bIns="0" anchor="t" anchorCtr="0"/>
          <a:lstStyle>
            <a:lvl1pPr marL="34925" lvl="0" indent="9525"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9" name="Title 1">
            <a:extLst>
              <a:ext uri="{FF2B5EF4-FFF2-40B4-BE49-F238E27FC236}">
                <a16:creationId xmlns:a16="http://schemas.microsoft.com/office/drawing/2014/main" id="{6F518A4F-FDC4-2C44-BB9B-30C7B25C8EE7}"/>
              </a:ext>
            </a:extLst>
          </p:cNvPr>
          <p:cNvSpPr>
            <a:spLocks noGrp="1"/>
          </p:cNvSpPr>
          <p:nvPr>
            <p:ph type="title"/>
          </p:nvPr>
        </p:nvSpPr>
        <p:spPr>
          <a:xfrm>
            <a:off x="380999" y="365125"/>
            <a:ext cx="9128761"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80465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6 images &amp; text" preserve="1" userDrawn="1">
  <p:cSld name="1_6 images &amp; text">
    <p:bg>
      <p:bgPr>
        <a:solidFill>
          <a:srgbClr val="FFFFFF"/>
        </a:solidFill>
        <a:effectLst/>
      </p:bgPr>
    </p:bg>
    <p:spTree>
      <p:nvGrpSpPr>
        <p:cNvPr id="1" name="Shape 81"/>
        <p:cNvGrpSpPr/>
        <p:nvPr/>
      </p:nvGrpSpPr>
      <p:grpSpPr>
        <a:xfrm>
          <a:off x="0" y="0"/>
          <a:ext cx="0" cy="0"/>
          <a:chOff x="0" y="0"/>
          <a:chExt cx="0" cy="0"/>
        </a:xfrm>
      </p:grpSpPr>
      <p:sp>
        <p:nvSpPr>
          <p:cNvPr id="84" name="Google Shape;84;p11"/>
          <p:cNvSpPr>
            <a:spLocks noGrp="1"/>
          </p:cNvSpPr>
          <p:nvPr>
            <p:ph type="pic" idx="2"/>
          </p:nvPr>
        </p:nvSpPr>
        <p:spPr>
          <a:xfrm>
            <a:off x="3329518" y="1808163"/>
            <a:ext cx="2622820"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89" name="Google Shape;89;p11"/>
          <p:cNvSpPr>
            <a:spLocks noGrp="1"/>
          </p:cNvSpPr>
          <p:nvPr>
            <p:ph type="pic" idx="4"/>
          </p:nvPr>
        </p:nvSpPr>
        <p:spPr>
          <a:xfrm>
            <a:off x="6223514" y="1808163"/>
            <a:ext cx="2622820"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91" name="Google Shape;91;p11"/>
          <p:cNvSpPr>
            <a:spLocks noGrp="1"/>
          </p:cNvSpPr>
          <p:nvPr>
            <p:ph type="pic" idx="5"/>
          </p:nvPr>
        </p:nvSpPr>
        <p:spPr>
          <a:xfrm>
            <a:off x="9135911" y="1808163"/>
            <a:ext cx="2622820" cy="2656295"/>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85" name="Google Shape;85;p11"/>
          <p:cNvSpPr txBox="1">
            <a:spLocks noGrp="1"/>
          </p:cNvSpPr>
          <p:nvPr>
            <p:ph type="body" idx="3"/>
          </p:nvPr>
        </p:nvSpPr>
        <p:spPr>
          <a:xfrm>
            <a:off x="247995" y="1808162"/>
            <a:ext cx="2609724" cy="4419917"/>
          </a:xfrm>
          <a:prstGeom prst="rect">
            <a:avLst/>
          </a:prstGeom>
          <a:noFill/>
          <a:ln>
            <a:noFill/>
          </a:ln>
        </p:spPr>
        <p:txBody>
          <a:bodyPr spcFirstLastPara="1" wrap="square" lIns="0" tIns="0" rIns="0" bIns="0" anchor="t" anchorCtr="0"/>
          <a:lstStyle>
            <a:lvl1pPr marL="9525" lvl="0" indent="0" algn="l">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7" name="Google Shape;140;p17">
            <a:extLst>
              <a:ext uri="{FF2B5EF4-FFF2-40B4-BE49-F238E27FC236}">
                <a16:creationId xmlns:a16="http://schemas.microsoft.com/office/drawing/2014/main" id="{117A57E1-5C10-4144-8F87-A51036AD7E6E}"/>
              </a:ext>
            </a:extLst>
          </p:cNvPr>
          <p:cNvSpPr txBox="1">
            <a:spLocks noGrp="1"/>
          </p:cNvSpPr>
          <p:nvPr>
            <p:ph type="body" idx="10"/>
          </p:nvPr>
        </p:nvSpPr>
        <p:spPr>
          <a:xfrm>
            <a:off x="3188156" y="4617535"/>
            <a:ext cx="2631178" cy="1610544"/>
          </a:xfrm>
          <a:prstGeom prst="rect">
            <a:avLst/>
          </a:prstGeom>
          <a:noFill/>
          <a:ln>
            <a:noFill/>
          </a:ln>
        </p:spPr>
        <p:txBody>
          <a:bodyPr spcFirstLastPara="1" wrap="square" lIns="0" tIns="0" rIns="0" bIns="0" anchor="t" anchorCtr="0"/>
          <a:lstStyle>
            <a:lvl1pPr marL="7938"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8" name="Google Shape;141;p17">
            <a:extLst>
              <a:ext uri="{FF2B5EF4-FFF2-40B4-BE49-F238E27FC236}">
                <a16:creationId xmlns:a16="http://schemas.microsoft.com/office/drawing/2014/main" id="{71E04CA6-E99A-CE41-B0C0-014CB307F685}"/>
              </a:ext>
            </a:extLst>
          </p:cNvPr>
          <p:cNvSpPr txBox="1">
            <a:spLocks noGrp="1"/>
          </p:cNvSpPr>
          <p:nvPr>
            <p:ph type="body" idx="11"/>
          </p:nvPr>
        </p:nvSpPr>
        <p:spPr>
          <a:xfrm>
            <a:off x="6108912" y="4617535"/>
            <a:ext cx="2604418" cy="1610544"/>
          </a:xfrm>
          <a:prstGeom prst="rect">
            <a:avLst/>
          </a:prstGeom>
          <a:noFill/>
          <a:ln>
            <a:noFill/>
          </a:ln>
        </p:spPr>
        <p:txBody>
          <a:bodyPr spcFirstLastPara="1" wrap="square" lIns="0" tIns="0" rIns="0" bIns="0" anchor="t" anchorCtr="0"/>
          <a:lstStyle>
            <a:lvl1pPr marL="7938"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9" name="Google Shape;142;p17">
            <a:extLst>
              <a:ext uri="{FF2B5EF4-FFF2-40B4-BE49-F238E27FC236}">
                <a16:creationId xmlns:a16="http://schemas.microsoft.com/office/drawing/2014/main" id="{D59C4A84-6557-DE4E-826E-493CA1E05C9F}"/>
              </a:ext>
            </a:extLst>
          </p:cNvPr>
          <p:cNvSpPr txBox="1">
            <a:spLocks noGrp="1"/>
          </p:cNvSpPr>
          <p:nvPr>
            <p:ph type="body" idx="12"/>
          </p:nvPr>
        </p:nvSpPr>
        <p:spPr>
          <a:xfrm>
            <a:off x="8984506" y="4617535"/>
            <a:ext cx="2624290" cy="1610544"/>
          </a:xfrm>
          <a:prstGeom prst="rect">
            <a:avLst/>
          </a:prstGeom>
          <a:noFill/>
          <a:ln>
            <a:noFill/>
          </a:ln>
        </p:spPr>
        <p:txBody>
          <a:bodyPr spcFirstLastPara="1" wrap="square" lIns="0" tIns="0" rIns="0" bIns="0" anchor="t" anchorCtr="0"/>
          <a:lstStyle>
            <a:lvl1pPr marL="34925" lvl="0" indent="9525"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1" name="Title 1">
            <a:extLst>
              <a:ext uri="{FF2B5EF4-FFF2-40B4-BE49-F238E27FC236}">
                <a16:creationId xmlns:a16="http://schemas.microsoft.com/office/drawing/2014/main" id="{F558CA9A-8129-E643-865F-A534CFE582FF}"/>
              </a:ext>
            </a:extLst>
          </p:cNvPr>
          <p:cNvSpPr>
            <a:spLocks noGrp="1"/>
          </p:cNvSpPr>
          <p:nvPr>
            <p:ph type="title"/>
          </p:nvPr>
        </p:nvSpPr>
        <p:spPr>
          <a:xfrm>
            <a:off x="380999" y="365125"/>
            <a:ext cx="9078885"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72076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 images &amp; text" preserve="1" userDrawn="1">
  <p:cSld name="1_4 images &amp; text">
    <p:bg>
      <p:bgPr>
        <a:solidFill>
          <a:srgbClr val="FFFFFF"/>
        </a:solidFill>
        <a:effectLst/>
      </p:bgPr>
    </p:bg>
    <p:spTree>
      <p:nvGrpSpPr>
        <p:cNvPr id="1" name="Shape 149"/>
        <p:cNvGrpSpPr/>
        <p:nvPr/>
      </p:nvGrpSpPr>
      <p:grpSpPr>
        <a:xfrm>
          <a:off x="0" y="0"/>
          <a:ext cx="0" cy="0"/>
          <a:chOff x="0" y="0"/>
          <a:chExt cx="0" cy="0"/>
        </a:xfrm>
      </p:grpSpPr>
      <p:sp>
        <p:nvSpPr>
          <p:cNvPr id="153" name="Google Shape;153;p18"/>
          <p:cNvSpPr>
            <a:spLocks noGrp="1"/>
          </p:cNvSpPr>
          <p:nvPr>
            <p:ph type="pic" idx="2"/>
          </p:nvPr>
        </p:nvSpPr>
        <p:spPr>
          <a:xfrm>
            <a:off x="479425" y="1844637"/>
            <a:ext cx="2418480" cy="2377016"/>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55" name="Google Shape;155;p18"/>
          <p:cNvSpPr>
            <a:spLocks noGrp="1"/>
          </p:cNvSpPr>
          <p:nvPr>
            <p:ph type="pic" idx="3"/>
          </p:nvPr>
        </p:nvSpPr>
        <p:spPr>
          <a:xfrm>
            <a:off x="3352033" y="1844637"/>
            <a:ext cx="2418480" cy="2377016"/>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57" name="Google Shape;157;p18"/>
          <p:cNvSpPr>
            <a:spLocks noGrp="1"/>
          </p:cNvSpPr>
          <p:nvPr>
            <p:ph type="pic" idx="4"/>
          </p:nvPr>
        </p:nvSpPr>
        <p:spPr>
          <a:xfrm>
            <a:off x="6212077" y="1844637"/>
            <a:ext cx="2418480" cy="2377016"/>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59" name="Google Shape;159;p18"/>
          <p:cNvSpPr>
            <a:spLocks noGrp="1"/>
          </p:cNvSpPr>
          <p:nvPr>
            <p:ph type="pic" idx="5"/>
          </p:nvPr>
        </p:nvSpPr>
        <p:spPr>
          <a:xfrm>
            <a:off x="9097245" y="1844637"/>
            <a:ext cx="2418480" cy="2377016"/>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a:p>
        </p:txBody>
      </p:sp>
      <p:sp>
        <p:nvSpPr>
          <p:cNvPr id="160" name="Google Shape;160;p18"/>
          <p:cNvSpPr txBox="1">
            <a:spLocks noGrp="1"/>
          </p:cNvSpPr>
          <p:nvPr>
            <p:ph type="body" idx="6"/>
          </p:nvPr>
        </p:nvSpPr>
        <p:spPr>
          <a:xfrm>
            <a:off x="479912" y="4406593"/>
            <a:ext cx="2417993" cy="1835011"/>
          </a:xfrm>
          <a:prstGeom prst="rect">
            <a:avLst/>
          </a:prstGeom>
          <a:noFill/>
          <a:ln>
            <a:noFill/>
          </a:ln>
        </p:spPr>
        <p:txBody>
          <a:bodyPr spcFirstLastPara="1" wrap="square" lIns="0" tIns="0" rIns="0" bIns="0" anchor="t" anchorCtr="0"/>
          <a:lstStyle>
            <a:lvl1pPr marL="44450"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600"/>
              <a:buFont typeface="Arial"/>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1" name="Google Shape;161;p18"/>
          <p:cNvSpPr txBox="1">
            <a:spLocks noGrp="1"/>
          </p:cNvSpPr>
          <p:nvPr>
            <p:ph type="body" idx="7"/>
          </p:nvPr>
        </p:nvSpPr>
        <p:spPr>
          <a:xfrm>
            <a:off x="3357778" y="4406593"/>
            <a:ext cx="2412736" cy="1835011"/>
          </a:xfrm>
          <a:prstGeom prst="rect">
            <a:avLst/>
          </a:prstGeom>
          <a:noFill/>
          <a:ln>
            <a:noFill/>
          </a:ln>
        </p:spPr>
        <p:txBody>
          <a:bodyPr spcFirstLastPara="1" wrap="square" lIns="0" tIns="0" rIns="0" bIns="0" anchor="t" anchorCtr="0"/>
          <a:lstStyle>
            <a:lvl1pPr marL="34925" lvl="0" indent="9525"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2" name="Google Shape;162;p18"/>
          <p:cNvSpPr txBox="1">
            <a:spLocks noGrp="1"/>
          </p:cNvSpPr>
          <p:nvPr>
            <p:ph type="body" idx="8"/>
          </p:nvPr>
        </p:nvSpPr>
        <p:spPr>
          <a:xfrm>
            <a:off x="6229901" y="4406592"/>
            <a:ext cx="2418479" cy="1835011"/>
          </a:xfrm>
          <a:prstGeom prst="rect">
            <a:avLst/>
          </a:prstGeom>
          <a:noFill/>
          <a:ln>
            <a:noFill/>
          </a:ln>
        </p:spPr>
        <p:txBody>
          <a:bodyPr spcFirstLastPara="1" wrap="square" lIns="0" tIns="0" rIns="0" bIns="0" anchor="t" anchorCtr="0"/>
          <a:lstStyle>
            <a:lvl1pPr marL="34925" lvl="0" indent="-26988"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3" name="Google Shape;163;p18"/>
          <p:cNvSpPr txBox="1">
            <a:spLocks noGrp="1"/>
          </p:cNvSpPr>
          <p:nvPr>
            <p:ph type="body" idx="9"/>
          </p:nvPr>
        </p:nvSpPr>
        <p:spPr>
          <a:xfrm>
            <a:off x="9095352" y="4406593"/>
            <a:ext cx="2418480" cy="1835011"/>
          </a:xfrm>
          <a:prstGeom prst="rect">
            <a:avLst/>
          </a:prstGeom>
          <a:noFill/>
          <a:ln>
            <a:noFill/>
          </a:ln>
        </p:spPr>
        <p:txBody>
          <a:bodyPr spcFirstLastPara="1" wrap="square" lIns="0" tIns="0" rIns="0" bIns="0" anchor="t" anchorCtr="0"/>
          <a:lstStyle>
            <a:lvl1pPr marL="7938" lvl="0" indent="0" algn="ctr">
              <a:lnSpc>
                <a:spcPct val="100000"/>
              </a:lnSpc>
              <a:spcBef>
                <a:spcPts val="0"/>
              </a:spcBef>
              <a:spcAft>
                <a:spcPts val="0"/>
              </a:spcAft>
              <a:buClr>
                <a:schemeClr val="dk1"/>
              </a:buClr>
              <a:buSzPts val="1800"/>
              <a:buNone/>
              <a:tabLst/>
              <a:defRPr>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1" name="Title 1">
            <a:extLst>
              <a:ext uri="{FF2B5EF4-FFF2-40B4-BE49-F238E27FC236}">
                <a16:creationId xmlns:a16="http://schemas.microsoft.com/office/drawing/2014/main" id="{AF65C7F0-9BC8-B24B-87C3-48E51E743AC1}"/>
              </a:ext>
            </a:extLst>
          </p:cNvPr>
          <p:cNvSpPr>
            <a:spLocks noGrp="1"/>
          </p:cNvSpPr>
          <p:nvPr>
            <p:ph type="title"/>
          </p:nvPr>
        </p:nvSpPr>
        <p:spPr>
          <a:xfrm>
            <a:off x="381000" y="365125"/>
            <a:ext cx="9095510"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42093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 images &amp; text" preserve="1" userDrawn="1">
  <p:cSld name="1_4 images &amp; text">
    <p:bg>
      <p:bgPr>
        <a:solidFill>
          <a:srgbClr val="FFFFFF"/>
        </a:solidFill>
        <a:effectLst/>
      </p:bgPr>
    </p:bg>
    <p:spTree>
      <p:nvGrpSpPr>
        <p:cNvPr id="1" name="Shape 149"/>
        <p:cNvGrpSpPr/>
        <p:nvPr/>
      </p:nvGrpSpPr>
      <p:grpSpPr>
        <a:xfrm>
          <a:off x="0" y="0"/>
          <a:ext cx="0" cy="0"/>
          <a:chOff x="0" y="0"/>
          <a:chExt cx="0" cy="0"/>
        </a:xfrm>
      </p:grpSpPr>
      <p:sp>
        <p:nvSpPr>
          <p:cNvPr id="153" name="Google Shape;153;p18"/>
          <p:cNvSpPr>
            <a:spLocks noGrp="1"/>
          </p:cNvSpPr>
          <p:nvPr>
            <p:ph type="pic" idx="2"/>
          </p:nvPr>
        </p:nvSpPr>
        <p:spPr>
          <a:xfrm>
            <a:off x="479425"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55" name="Google Shape;155;p18"/>
          <p:cNvSpPr>
            <a:spLocks noGrp="1"/>
          </p:cNvSpPr>
          <p:nvPr>
            <p:ph type="pic" idx="3"/>
          </p:nvPr>
        </p:nvSpPr>
        <p:spPr>
          <a:xfrm>
            <a:off x="2792989"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57" name="Google Shape;157;p18"/>
          <p:cNvSpPr>
            <a:spLocks noGrp="1"/>
          </p:cNvSpPr>
          <p:nvPr>
            <p:ph type="pic" idx="4"/>
          </p:nvPr>
        </p:nvSpPr>
        <p:spPr>
          <a:xfrm>
            <a:off x="5049569"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59" name="Google Shape;159;p18"/>
          <p:cNvSpPr>
            <a:spLocks noGrp="1"/>
          </p:cNvSpPr>
          <p:nvPr>
            <p:ph type="pic" idx="5"/>
          </p:nvPr>
        </p:nvSpPr>
        <p:spPr>
          <a:xfrm>
            <a:off x="7420117"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9" name="Google Shape;159;p18">
            <a:extLst>
              <a:ext uri="{FF2B5EF4-FFF2-40B4-BE49-F238E27FC236}">
                <a16:creationId xmlns:a16="http://schemas.microsoft.com/office/drawing/2014/main" id="{D965CE96-3D7B-244D-B891-7BF47A1FCDD3}"/>
              </a:ext>
            </a:extLst>
          </p:cNvPr>
          <p:cNvSpPr>
            <a:spLocks noGrp="1"/>
          </p:cNvSpPr>
          <p:nvPr>
            <p:ph type="pic" idx="11"/>
          </p:nvPr>
        </p:nvSpPr>
        <p:spPr>
          <a:xfrm>
            <a:off x="9733682" y="1804348"/>
            <a:ext cx="1829668" cy="1783402"/>
          </a:xfrm>
          <a:prstGeom prst="ellipse">
            <a:avLst/>
          </a:prstGeom>
          <a:solidFill>
            <a:schemeClr val="tx1">
              <a:lumMod val="10000"/>
              <a:lumOff val="90000"/>
            </a:schemeClr>
          </a:solidFill>
          <a:ln>
            <a:noFill/>
          </a:ln>
        </p:spPr>
        <p:txBody>
          <a:bodyPr spcFirstLastPara="1" wrap="square" lIns="0" tIns="0" rIns="0" bIns="0" anchor="ctr" anchorCtr="0"/>
          <a:lstStyle>
            <a:lvl1pPr marR="0" lvl="0" algn="ctr" rtl="0">
              <a:lnSpc>
                <a:spcPct val="100000"/>
              </a:lnSpc>
              <a:spcBef>
                <a:spcPts val="1600"/>
              </a:spcBef>
              <a:spcAft>
                <a:spcPts val="0"/>
              </a:spcAft>
              <a:buClr>
                <a:schemeClr val="dk1"/>
              </a:buClr>
              <a:buSzPts val="1600"/>
              <a:buFont typeface="Arial"/>
              <a:buNone/>
              <a:defRPr sz="1600" b="0" i="0" u="none" strike="noStrike" cap="none">
                <a:noFill/>
                <a:latin typeface="Arial"/>
                <a:ea typeface="Arial"/>
                <a:cs typeface="Arial"/>
                <a:sym typeface="Arial"/>
              </a:defRPr>
            </a:lvl1pPr>
            <a:lvl2pPr marR="0" lvl="1"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600"/>
              <a:buFont typeface="Century Gothic"/>
              <a:buChar char="−"/>
              <a:defRPr sz="16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800"/>
              </a:spcBef>
              <a:spcAft>
                <a:spcPts val="0"/>
              </a:spcAft>
              <a:buClr>
                <a:schemeClr val="dk1"/>
              </a:buClr>
              <a:buSzPts val="2133"/>
              <a:buFont typeface="Arial"/>
              <a:buNone/>
              <a:defRPr sz="2133" b="0" i="0" u="none" strike="noStrike" cap="none">
                <a:solidFill>
                  <a:schemeClr val="dk1"/>
                </a:solidFill>
                <a:latin typeface="Arial"/>
                <a:ea typeface="Arial"/>
                <a:cs typeface="Arial"/>
                <a:sym typeface="Arial"/>
              </a:defRPr>
            </a:lvl9pPr>
          </a:lstStyle>
          <a:p>
            <a:endParaRPr dirty="0"/>
          </a:p>
        </p:txBody>
      </p:sp>
      <p:sp>
        <p:nvSpPr>
          <p:cNvPr id="160" name="Google Shape;160;p18"/>
          <p:cNvSpPr txBox="1">
            <a:spLocks noGrp="1"/>
          </p:cNvSpPr>
          <p:nvPr>
            <p:ph type="body" idx="6"/>
          </p:nvPr>
        </p:nvSpPr>
        <p:spPr>
          <a:xfrm>
            <a:off x="479425" y="3797928"/>
            <a:ext cx="1866032" cy="1981603"/>
          </a:xfrm>
          <a:prstGeom prst="rect">
            <a:avLst/>
          </a:prstGeom>
          <a:noFill/>
          <a:ln>
            <a:noFill/>
          </a:ln>
        </p:spPr>
        <p:txBody>
          <a:bodyPr spcFirstLastPara="1" wrap="square" lIns="0" tIns="0" rIns="0" bIns="0" anchor="t" anchorCtr="0">
            <a:normAutofit/>
          </a:bodyPr>
          <a:lstStyle>
            <a:lvl1pPr marL="44450" lvl="0" indent="0"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600"/>
              <a:buFont typeface="Arial"/>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1" name="Google Shape;161;p18"/>
          <p:cNvSpPr txBox="1">
            <a:spLocks noGrp="1"/>
          </p:cNvSpPr>
          <p:nvPr>
            <p:ph type="body" idx="7"/>
          </p:nvPr>
        </p:nvSpPr>
        <p:spPr>
          <a:xfrm>
            <a:off x="2792989" y="3797928"/>
            <a:ext cx="1866032" cy="1981603"/>
          </a:xfrm>
          <a:prstGeom prst="rect">
            <a:avLst/>
          </a:prstGeom>
          <a:noFill/>
          <a:ln>
            <a:noFill/>
          </a:ln>
        </p:spPr>
        <p:txBody>
          <a:bodyPr spcFirstLastPara="1" wrap="square" lIns="0" tIns="0" rIns="0" bIns="0" anchor="t" anchorCtr="0">
            <a:normAutofit/>
          </a:bodyPr>
          <a:lstStyle>
            <a:lvl1pPr marL="34925" lvl="0" indent="9525"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2" name="Google Shape;162;p18"/>
          <p:cNvSpPr txBox="1">
            <a:spLocks noGrp="1"/>
          </p:cNvSpPr>
          <p:nvPr>
            <p:ph type="body" idx="8"/>
          </p:nvPr>
        </p:nvSpPr>
        <p:spPr>
          <a:xfrm>
            <a:off x="5049569" y="3797927"/>
            <a:ext cx="1875106" cy="1981603"/>
          </a:xfrm>
          <a:prstGeom prst="rect">
            <a:avLst/>
          </a:prstGeom>
          <a:noFill/>
          <a:ln>
            <a:noFill/>
          </a:ln>
        </p:spPr>
        <p:txBody>
          <a:bodyPr spcFirstLastPara="1" wrap="square" lIns="0" tIns="0" rIns="0" bIns="0" anchor="t" anchorCtr="0">
            <a:normAutofit/>
          </a:bodyPr>
          <a:lstStyle>
            <a:lvl1pPr marL="34925" lvl="0" indent="-26988"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63" name="Google Shape;163;p18"/>
          <p:cNvSpPr txBox="1">
            <a:spLocks noGrp="1"/>
          </p:cNvSpPr>
          <p:nvPr>
            <p:ph type="body" idx="9"/>
          </p:nvPr>
        </p:nvSpPr>
        <p:spPr>
          <a:xfrm>
            <a:off x="7439025" y="3797928"/>
            <a:ext cx="1959986" cy="1981603"/>
          </a:xfrm>
          <a:prstGeom prst="rect">
            <a:avLst/>
          </a:prstGeom>
          <a:noFill/>
          <a:ln>
            <a:noFill/>
          </a:ln>
        </p:spPr>
        <p:txBody>
          <a:bodyPr spcFirstLastPara="1" wrap="square" lIns="0" tIns="0" rIns="0" bIns="0" anchor="t" anchorCtr="0">
            <a:normAutofit/>
          </a:bodyPr>
          <a:lstStyle>
            <a:lvl1pPr marL="7938" lvl="0" indent="0"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20" name="Google Shape;163;p18">
            <a:extLst>
              <a:ext uri="{FF2B5EF4-FFF2-40B4-BE49-F238E27FC236}">
                <a16:creationId xmlns:a16="http://schemas.microsoft.com/office/drawing/2014/main" id="{9BDDE41B-1557-844C-9075-8D83A363D562}"/>
              </a:ext>
            </a:extLst>
          </p:cNvPr>
          <p:cNvSpPr txBox="1">
            <a:spLocks noGrp="1"/>
          </p:cNvSpPr>
          <p:nvPr>
            <p:ph type="body" idx="12"/>
          </p:nvPr>
        </p:nvSpPr>
        <p:spPr>
          <a:xfrm>
            <a:off x="9733682" y="3797928"/>
            <a:ext cx="1829668" cy="1981603"/>
          </a:xfrm>
          <a:prstGeom prst="rect">
            <a:avLst/>
          </a:prstGeom>
          <a:noFill/>
          <a:ln>
            <a:noFill/>
          </a:ln>
        </p:spPr>
        <p:txBody>
          <a:bodyPr spcFirstLastPara="1" wrap="square" lIns="0" tIns="0" rIns="0" bIns="0" anchor="t" anchorCtr="0">
            <a:normAutofit/>
          </a:bodyPr>
          <a:lstStyle>
            <a:lvl1pPr marL="7938" lvl="0" indent="0" algn="ctr">
              <a:lnSpc>
                <a:spcPct val="100000"/>
              </a:lnSpc>
              <a:spcBef>
                <a:spcPts val="0"/>
              </a:spcBef>
              <a:spcAft>
                <a:spcPts val="0"/>
              </a:spcAft>
              <a:buClr>
                <a:schemeClr val="dk1"/>
              </a:buClr>
              <a:buSzPts val="1800"/>
              <a:buNone/>
              <a:tabLst/>
              <a:defRPr sz="1800">
                <a:solidFill>
                  <a:srgbClr val="000000"/>
                </a:solidFill>
              </a:defRPr>
            </a:lvl1pPr>
            <a:lvl2pPr marL="914400" lvl="1" indent="-228600" algn="l">
              <a:lnSpc>
                <a:spcPct val="100000"/>
              </a:lnSpc>
              <a:spcBef>
                <a:spcPts val="1333"/>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400"/>
              </a:spcBef>
              <a:spcAft>
                <a:spcPts val="0"/>
              </a:spcAft>
              <a:buClr>
                <a:schemeClr val="dk1"/>
              </a:buClr>
              <a:buSzPts val="1800"/>
              <a:buChar char="•"/>
              <a:defRPr/>
            </a:lvl7pPr>
            <a:lvl8pPr marL="3657600" lvl="7" indent="-342900" algn="l">
              <a:lnSpc>
                <a:spcPct val="100000"/>
              </a:lnSpc>
              <a:spcBef>
                <a:spcPts val="400"/>
              </a:spcBef>
              <a:spcAft>
                <a:spcPts val="0"/>
              </a:spcAft>
              <a:buClr>
                <a:schemeClr val="dk1"/>
              </a:buClr>
              <a:buSzPts val="1800"/>
              <a:buChar char="•"/>
              <a:defRPr/>
            </a:lvl8pPr>
            <a:lvl9pPr marL="4114800" lvl="8" indent="-228600" algn="l">
              <a:lnSpc>
                <a:spcPct val="100000"/>
              </a:lnSpc>
              <a:spcBef>
                <a:spcPts val="800"/>
              </a:spcBef>
              <a:spcAft>
                <a:spcPts val="0"/>
              </a:spcAft>
              <a:buClr>
                <a:schemeClr val="dk1"/>
              </a:buClr>
              <a:buSzPts val="1800"/>
              <a:buNone/>
              <a:defRPr/>
            </a:lvl9pPr>
          </a:lstStyle>
          <a:p>
            <a:endParaRPr dirty="0"/>
          </a:p>
        </p:txBody>
      </p:sp>
      <p:sp>
        <p:nvSpPr>
          <p:cNvPr id="13" name="Title 1">
            <a:extLst>
              <a:ext uri="{FF2B5EF4-FFF2-40B4-BE49-F238E27FC236}">
                <a16:creationId xmlns:a16="http://schemas.microsoft.com/office/drawing/2014/main" id="{A0D380DB-600C-5F4D-BF2B-7D1C0359FDC8}"/>
              </a:ext>
            </a:extLst>
          </p:cNvPr>
          <p:cNvSpPr>
            <a:spLocks noGrp="1"/>
          </p:cNvSpPr>
          <p:nvPr>
            <p:ph type="title"/>
          </p:nvPr>
        </p:nvSpPr>
        <p:spPr>
          <a:xfrm>
            <a:off x="381000" y="365125"/>
            <a:ext cx="9145386"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1657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E1EB-B92C-264E-90F6-3D9C10C4B8E4}"/>
              </a:ext>
            </a:extLst>
          </p:cNvPr>
          <p:cNvSpPr>
            <a:spLocks noGrp="1"/>
          </p:cNvSpPr>
          <p:nvPr>
            <p:ph type="title"/>
          </p:nvPr>
        </p:nvSpPr>
        <p:spPr>
          <a:xfrm>
            <a:off x="381000" y="365125"/>
            <a:ext cx="6994162"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D67297E-2509-BA47-AD0B-B8A98498A377}"/>
              </a:ext>
            </a:extLst>
          </p:cNvPr>
          <p:cNvSpPr>
            <a:spLocks noGrp="1"/>
          </p:cNvSpPr>
          <p:nvPr>
            <p:ph idx="1"/>
          </p:nvPr>
        </p:nvSpPr>
        <p:spPr>
          <a:xfrm>
            <a:off x="380999" y="1825625"/>
            <a:ext cx="6994163"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hart Placeholder 6">
            <a:extLst>
              <a:ext uri="{FF2B5EF4-FFF2-40B4-BE49-F238E27FC236}">
                <a16:creationId xmlns:a16="http://schemas.microsoft.com/office/drawing/2014/main" id="{D9622E30-D437-CB4F-81A3-9C3800856643}"/>
              </a:ext>
            </a:extLst>
          </p:cNvPr>
          <p:cNvSpPr>
            <a:spLocks noGrp="1"/>
          </p:cNvSpPr>
          <p:nvPr>
            <p:ph type="chart" sz="quarter" idx="10"/>
          </p:nvPr>
        </p:nvSpPr>
        <p:spPr>
          <a:xfrm>
            <a:off x="7659688" y="1825625"/>
            <a:ext cx="4092575" cy="4351338"/>
          </a:xfrm>
        </p:spPr>
        <p:txBody>
          <a:bodyPr/>
          <a:lstStyle>
            <a:lvl1pPr>
              <a:defRPr>
                <a:noFill/>
              </a:defRPr>
            </a:lvl1pPr>
          </a:lstStyle>
          <a:p>
            <a:endParaRPr lang="en-US" dirty="0"/>
          </a:p>
        </p:txBody>
      </p:sp>
      <p:pic>
        <p:nvPicPr>
          <p:cNvPr id="8" name="Picture 7">
            <a:extLst>
              <a:ext uri="{FF2B5EF4-FFF2-40B4-BE49-F238E27FC236}">
                <a16:creationId xmlns:a16="http://schemas.microsoft.com/office/drawing/2014/main" id="{2812835A-B692-6D41-BC87-8C10DD594C76}"/>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401679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E1EB-B92C-264E-90F6-3D9C10C4B8E4}"/>
              </a:ext>
            </a:extLst>
          </p:cNvPr>
          <p:cNvSpPr>
            <a:spLocks noGrp="1"/>
          </p:cNvSpPr>
          <p:nvPr>
            <p:ph type="title"/>
          </p:nvPr>
        </p:nvSpPr>
        <p:spPr>
          <a:xfrm>
            <a:off x="381000" y="365125"/>
            <a:ext cx="6994162"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FD5FD750-C8E4-3C47-B4F5-B154051D7086}"/>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91498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5A981AE9-12F4-FB46-A3C6-884940ECA5E4}"/>
              </a:ext>
            </a:extLst>
          </p:cNvPr>
          <p:cNvPicPr>
            <a:picLocks noChangeAspect="1"/>
          </p:cNvPicPr>
          <p:nvPr userDrawn="1"/>
        </p:nvPicPr>
        <p:blipFill rotWithShape="1">
          <a:blip r:embed="rId2"/>
          <a:srcRect r="71724"/>
          <a:stretch/>
        </p:blipFill>
        <p:spPr>
          <a:xfrm>
            <a:off x="-819807" y="0"/>
            <a:ext cx="3468415" cy="6899822"/>
          </a:xfrm>
          <a:prstGeom prst="rect">
            <a:avLst/>
          </a:prstGeom>
        </p:spPr>
      </p:pic>
      <p:sp>
        <p:nvSpPr>
          <p:cNvPr id="3" name="Text Placeholder 2">
            <a:extLst>
              <a:ext uri="{FF2B5EF4-FFF2-40B4-BE49-F238E27FC236}">
                <a16:creationId xmlns:a16="http://schemas.microsoft.com/office/drawing/2014/main" id="{273A8511-6F62-4B4A-88E4-9DFE5D2724A0}"/>
              </a:ext>
            </a:extLst>
          </p:cNvPr>
          <p:cNvSpPr>
            <a:spLocks noGrp="1"/>
          </p:cNvSpPr>
          <p:nvPr>
            <p:ph type="body" idx="1"/>
          </p:nvPr>
        </p:nvSpPr>
        <p:spPr>
          <a:xfrm>
            <a:off x="5700584" y="3428999"/>
            <a:ext cx="6149546" cy="3031761"/>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1" name="Picture Placeholder 10">
            <a:extLst>
              <a:ext uri="{FF2B5EF4-FFF2-40B4-BE49-F238E27FC236}">
                <a16:creationId xmlns:a16="http://schemas.microsoft.com/office/drawing/2014/main" id="{302BB109-4AA1-9E41-9C16-504CAECE1DBE}"/>
              </a:ext>
            </a:extLst>
          </p:cNvPr>
          <p:cNvSpPr>
            <a:spLocks noGrp="1"/>
          </p:cNvSpPr>
          <p:nvPr>
            <p:ph type="pic" sz="quarter" idx="10"/>
          </p:nvPr>
        </p:nvSpPr>
        <p:spPr>
          <a:xfrm>
            <a:off x="695753" y="1653779"/>
            <a:ext cx="3868050" cy="3850245"/>
          </a:xfrm>
          <a:prstGeom prst="ellipse">
            <a:avLst/>
          </a:prstGeom>
          <a:solidFill>
            <a:schemeClr val="tx1">
              <a:lumMod val="10000"/>
              <a:lumOff val="90000"/>
            </a:schemeClr>
          </a:solidFill>
          <a:effectLst>
            <a:softEdge rad="0"/>
          </a:effectLst>
        </p:spPr>
        <p:txBody>
          <a:bodyPr vert="horz" wrap="square" anchor="ctr" anchorCtr="0">
            <a:noAutofit/>
          </a:bodyPr>
          <a:lstStyle>
            <a:lvl1pPr>
              <a:defRPr>
                <a:noFill/>
              </a:defRPr>
            </a:lvl1pPr>
          </a:lstStyle>
          <a:p>
            <a:endParaRPr lang="en-US" dirty="0"/>
          </a:p>
        </p:txBody>
      </p:sp>
      <p:sp>
        <p:nvSpPr>
          <p:cNvPr id="13" name="Title 12">
            <a:extLst>
              <a:ext uri="{FF2B5EF4-FFF2-40B4-BE49-F238E27FC236}">
                <a16:creationId xmlns:a16="http://schemas.microsoft.com/office/drawing/2014/main" id="{0D64D475-AF27-AF4C-AC7B-ECDD13F27D87}"/>
              </a:ext>
            </a:extLst>
          </p:cNvPr>
          <p:cNvSpPr>
            <a:spLocks noGrp="1"/>
          </p:cNvSpPr>
          <p:nvPr>
            <p:ph type="title"/>
          </p:nvPr>
        </p:nvSpPr>
        <p:spPr>
          <a:xfrm>
            <a:off x="5700584" y="1989222"/>
            <a:ext cx="6149546" cy="1325563"/>
          </a:xfrm>
        </p:spPr>
        <p:txBody>
          <a:bodyPr/>
          <a:lstStyle/>
          <a:p>
            <a:r>
              <a:rPr lang="en-GB"/>
              <a:t>Click to edit Master title style</a:t>
            </a:r>
            <a:endParaRPr lang="en-US"/>
          </a:p>
        </p:txBody>
      </p:sp>
    </p:spTree>
    <p:extLst>
      <p:ext uri="{BB962C8B-B14F-4D97-AF65-F5344CB8AC3E}">
        <p14:creationId xmlns:p14="http://schemas.microsoft.com/office/powerpoint/2010/main" val="207018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n Content_white">
    <p:bg>
      <p:bgPr>
        <a:solidFill>
          <a:srgbClr val="FFFFF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7B2DE20-6855-5D40-A369-7EC66B2A2425}"/>
              </a:ext>
            </a:extLst>
          </p:cNvPr>
          <p:cNvSpPr>
            <a:spLocks noGrp="1"/>
          </p:cNvSpPr>
          <p:nvPr>
            <p:ph sz="half" idx="2"/>
          </p:nvPr>
        </p:nvSpPr>
        <p:spPr>
          <a:xfrm>
            <a:off x="380999" y="1825625"/>
            <a:ext cx="1980000" cy="1971123"/>
          </a:xfrm>
          <a:prstGeom prst="rect">
            <a:avLst/>
          </a:prstGeom>
        </p:spPr>
        <p:txBody>
          <a:bodyPr>
            <a:normAutofit/>
          </a:bodyPr>
          <a:lstStyle>
            <a:lvl1pPr>
              <a:defRPr sz="1800">
                <a:solidFill>
                  <a:srgbClr val="000000"/>
                </a:solidFill>
              </a:defRPr>
            </a:lvl1pPr>
            <a:lvl2pPr>
              <a:defRPr sz="1800"/>
            </a:lvl2pPr>
            <a:lvl3pPr>
              <a:defRPr sz="1800"/>
            </a:lvl3pPr>
            <a:lvl4pPr>
              <a:defRPr sz="1800"/>
            </a:lvl4pPr>
            <a:lvl5pPr>
              <a:defRPr sz="1800"/>
            </a:lvl5pPr>
          </a:lstStyle>
          <a:p>
            <a:pPr lvl="0"/>
            <a:r>
              <a:rPr lang="en-US" dirty="0"/>
              <a:t>Edit Master text styles</a:t>
            </a:r>
          </a:p>
        </p:txBody>
      </p:sp>
      <p:sp>
        <p:nvSpPr>
          <p:cNvPr id="7" name="Content Placeholder 6">
            <a:extLst>
              <a:ext uri="{FF2B5EF4-FFF2-40B4-BE49-F238E27FC236}">
                <a16:creationId xmlns:a16="http://schemas.microsoft.com/office/drawing/2014/main" id="{A5B34E49-96A8-B84B-AB94-8641B6DE8852}"/>
              </a:ext>
            </a:extLst>
          </p:cNvPr>
          <p:cNvSpPr>
            <a:spLocks noGrp="1"/>
          </p:cNvSpPr>
          <p:nvPr>
            <p:ph sz="quarter" idx="11"/>
          </p:nvPr>
        </p:nvSpPr>
        <p:spPr>
          <a:xfrm>
            <a:off x="2733642" y="1825625"/>
            <a:ext cx="1980000" cy="1971123"/>
          </a:xfrm>
        </p:spPr>
        <p:txBody>
          <a:bodyPr/>
          <a:lstStyle>
            <a:lvl1pPr>
              <a:defRPr>
                <a:solidFill>
                  <a:srgbClr val="000000"/>
                </a:solidFill>
              </a:defRPr>
            </a:lvl1pPr>
          </a:lstStyle>
          <a:p>
            <a:pPr lvl="0"/>
            <a:r>
              <a:rPr lang="en-US" dirty="0"/>
              <a:t>Edit Master text styles</a:t>
            </a:r>
          </a:p>
        </p:txBody>
      </p:sp>
      <p:sp>
        <p:nvSpPr>
          <p:cNvPr id="9" name="Content Placeholder 8">
            <a:extLst>
              <a:ext uri="{FF2B5EF4-FFF2-40B4-BE49-F238E27FC236}">
                <a16:creationId xmlns:a16="http://schemas.microsoft.com/office/drawing/2014/main" id="{6CEB4CEC-63B5-364E-9C90-3E5AEBD4B7D3}"/>
              </a:ext>
            </a:extLst>
          </p:cNvPr>
          <p:cNvSpPr>
            <a:spLocks noGrp="1"/>
          </p:cNvSpPr>
          <p:nvPr>
            <p:ph sz="quarter" idx="12"/>
          </p:nvPr>
        </p:nvSpPr>
        <p:spPr>
          <a:xfrm>
            <a:off x="5086285" y="1825625"/>
            <a:ext cx="1980000" cy="1971123"/>
          </a:xfrm>
        </p:spPr>
        <p:txBody>
          <a:bodyPr/>
          <a:lstStyle>
            <a:lvl1pPr>
              <a:defRPr>
                <a:solidFill>
                  <a:srgbClr val="000000"/>
                </a:solidFill>
              </a:defRPr>
            </a:lvl1pPr>
          </a:lstStyle>
          <a:p>
            <a:pPr lvl="0"/>
            <a:r>
              <a:rPr lang="en-US" dirty="0"/>
              <a:t>Edit Master text styles</a:t>
            </a:r>
          </a:p>
        </p:txBody>
      </p:sp>
      <p:sp>
        <p:nvSpPr>
          <p:cNvPr id="13" name="Content Placeholder 12">
            <a:extLst>
              <a:ext uri="{FF2B5EF4-FFF2-40B4-BE49-F238E27FC236}">
                <a16:creationId xmlns:a16="http://schemas.microsoft.com/office/drawing/2014/main" id="{7F740C4C-6EE7-B44C-BA9F-A0F22DAEA68A}"/>
              </a:ext>
            </a:extLst>
          </p:cNvPr>
          <p:cNvSpPr>
            <a:spLocks noGrp="1"/>
          </p:cNvSpPr>
          <p:nvPr>
            <p:ph sz="quarter" idx="13"/>
          </p:nvPr>
        </p:nvSpPr>
        <p:spPr>
          <a:xfrm>
            <a:off x="7438928" y="1825625"/>
            <a:ext cx="1980000" cy="1971123"/>
          </a:xfrm>
        </p:spPr>
        <p:txBody>
          <a:bodyPr/>
          <a:lstStyle>
            <a:lvl1pPr>
              <a:defRPr>
                <a:solidFill>
                  <a:srgbClr val="000000"/>
                </a:solidFill>
              </a:defRPr>
            </a:lvl1pPr>
          </a:lstStyle>
          <a:p>
            <a:pPr lvl="0"/>
            <a:r>
              <a:rPr lang="en-US" dirty="0"/>
              <a:t>Edit Master text styles</a:t>
            </a:r>
          </a:p>
        </p:txBody>
      </p:sp>
      <p:sp>
        <p:nvSpPr>
          <p:cNvPr id="12" name="Content Placeholder 3">
            <a:extLst>
              <a:ext uri="{FF2B5EF4-FFF2-40B4-BE49-F238E27FC236}">
                <a16:creationId xmlns:a16="http://schemas.microsoft.com/office/drawing/2014/main" id="{4D58FD81-6E23-8D44-AF69-00C5AD31F67A}"/>
              </a:ext>
            </a:extLst>
          </p:cNvPr>
          <p:cNvSpPr>
            <a:spLocks noGrp="1"/>
          </p:cNvSpPr>
          <p:nvPr>
            <p:ph sz="half" idx="15"/>
          </p:nvPr>
        </p:nvSpPr>
        <p:spPr>
          <a:xfrm>
            <a:off x="381001" y="3976136"/>
            <a:ext cx="1980000" cy="1971123"/>
          </a:xfrm>
          <a:prstGeom prst="rect">
            <a:avLst/>
          </a:prstGeom>
        </p:spPr>
        <p:txBody>
          <a:bodyPr>
            <a:normAutofit/>
          </a:bodyPr>
          <a:lstStyle>
            <a:lvl1pPr>
              <a:defRPr sz="1800">
                <a:solidFill>
                  <a:srgbClr val="000000"/>
                </a:solidFill>
              </a:defRPr>
            </a:lvl1pPr>
            <a:lvl2pPr>
              <a:defRPr sz="1800"/>
            </a:lvl2pPr>
            <a:lvl3pPr>
              <a:defRPr sz="1800"/>
            </a:lvl3pPr>
            <a:lvl4pPr>
              <a:defRPr sz="1800"/>
            </a:lvl4pPr>
            <a:lvl5pPr>
              <a:defRPr sz="1800"/>
            </a:lvl5pPr>
          </a:lstStyle>
          <a:p>
            <a:pPr lvl="0"/>
            <a:r>
              <a:rPr lang="en-US" dirty="0"/>
              <a:t>Edit Master text styles</a:t>
            </a:r>
          </a:p>
        </p:txBody>
      </p:sp>
      <p:sp>
        <p:nvSpPr>
          <p:cNvPr id="14" name="Content Placeholder 6">
            <a:extLst>
              <a:ext uri="{FF2B5EF4-FFF2-40B4-BE49-F238E27FC236}">
                <a16:creationId xmlns:a16="http://schemas.microsoft.com/office/drawing/2014/main" id="{3D4EA942-C1E5-0E4E-9661-7EDE4EC4973D}"/>
              </a:ext>
            </a:extLst>
          </p:cNvPr>
          <p:cNvSpPr>
            <a:spLocks noGrp="1"/>
          </p:cNvSpPr>
          <p:nvPr>
            <p:ph sz="quarter" idx="16"/>
          </p:nvPr>
        </p:nvSpPr>
        <p:spPr>
          <a:xfrm>
            <a:off x="2733644" y="3976136"/>
            <a:ext cx="1980000" cy="1971123"/>
          </a:xfrm>
        </p:spPr>
        <p:txBody>
          <a:bodyPr/>
          <a:lstStyle>
            <a:lvl1pPr>
              <a:defRPr>
                <a:solidFill>
                  <a:srgbClr val="000000"/>
                </a:solidFill>
              </a:defRPr>
            </a:lvl1pPr>
          </a:lstStyle>
          <a:p>
            <a:pPr lvl="0"/>
            <a:r>
              <a:rPr lang="en-US" dirty="0"/>
              <a:t>Edit Master text styles</a:t>
            </a:r>
          </a:p>
        </p:txBody>
      </p:sp>
      <p:sp>
        <p:nvSpPr>
          <p:cNvPr id="15" name="Content Placeholder 8">
            <a:extLst>
              <a:ext uri="{FF2B5EF4-FFF2-40B4-BE49-F238E27FC236}">
                <a16:creationId xmlns:a16="http://schemas.microsoft.com/office/drawing/2014/main" id="{C3473AEC-8DE5-BB4F-8CFB-B054671AF554}"/>
              </a:ext>
            </a:extLst>
          </p:cNvPr>
          <p:cNvSpPr>
            <a:spLocks noGrp="1"/>
          </p:cNvSpPr>
          <p:nvPr>
            <p:ph sz="quarter" idx="17"/>
          </p:nvPr>
        </p:nvSpPr>
        <p:spPr>
          <a:xfrm>
            <a:off x="5086287" y="3976136"/>
            <a:ext cx="1980000" cy="1971123"/>
          </a:xfrm>
        </p:spPr>
        <p:txBody>
          <a:bodyPr/>
          <a:lstStyle>
            <a:lvl1pPr>
              <a:defRPr>
                <a:solidFill>
                  <a:srgbClr val="000000"/>
                </a:solidFill>
              </a:defRPr>
            </a:lvl1pPr>
          </a:lstStyle>
          <a:p>
            <a:pPr lvl="0"/>
            <a:r>
              <a:rPr lang="en-US" dirty="0"/>
              <a:t>Edit Master text styles</a:t>
            </a:r>
          </a:p>
        </p:txBody>
      </p:sp>
      <p:sp>
        <p:nvSpPr>
          <p:cNvPr id="16" name="Content Placeholder 12">
            <a:extLst>
              <a:ext uri="{FF2B5EF4-FFF2-40B4-BE49-F238E27FC236}">
                <a16:creationId xmlns:a16="http://schemas.microsoft.com/office/drawing/2014/main" id="{04BE5139-3E20-524D-98B8-02EB8D15F29A}"/>
              </a:ext>
            </a:extLst>
          </p:cNvPr>
          <p:cNvSpPr>
            <a:spLocks noGrp="1"/>
          </p:cNvSpPr>
          <p:nvPr>
            <p:ph sz="quarter" idx="18"/>
          </p:nvPr>
        </p:nvSpPr>
        <p:spPr>
          <a:xfrm>
            <a:off x="7438928" y="3976136"/>
            <a:ext cx="1980000" cy="1971123"/>
          </a:xfrm>
        </p:spPr>
        <p:txBody>
          <a:bodyPr/>
          <a:lstStyle>
            <a:lvl1pPr>
              <a:defRPr>
                <a:solidFill>
                  <a:srgbClr val="000000"/>
                </a:solidFill>
              </a:defRPr>
            </a:lvl1pPr>
          </a:lstStyle>
          <a:p>
            <a:pPr lvl="0"/>
            <a:r>
              <a:rPr lang="en-US" dirty="0"/>
              <a:t>Edit Master text styles</a:t>
            </a:r>
          </a:p>
        </p:txBody>
      </p:sp>
      <p:sp>
        <p:nvSpPr>
          <p:cNvPr id="19" name="Title 1">
            <a:extLst>
              <a:ext uri="{FF2B5EF4-FFF2-40B4-BE49-F238E27FC236}">
                <a16:creationId xmlns:a16="http://schemas.microsoft.com/office/drawing/2014/main" id="{AA048F16-C2BE-4D40-9195-DE23E88074C8}"/>
              </a:ext>
            </a:extLst>
          </p:cNvPr>
          <p:cNvSpPr>
            <a:spLocks noGrp="1"/>
          </p:cNvSpPr>
          <p:nvPr>
            <p:ph type="title"/>
          </p:nvPr>
        </p:nvSpPr>
        <p:spPr>
          <a:xfrm>
            <a:off x="380999" y="365125"/>
            <a:ext cx="9037929"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sp>
        <p:nvSpPr>
          <p:cNvPr id="20" name="Content Placeholder 12">
            <a:extLst>
              <a:ext uri="{FF2B5EF4-FFF2-40B4-BE49-F238E27FC236}">
                <a16:creationId xmlns:a16="http://schemas.microsoft.com/office/drawing/2014/main" id="{D375E9C6-9E9D-5641-B0CF-0644842998FB}"/>
              </a:ext>
            </a:extLst>
          </p:cNvPr>
          <p:cNvSpPr>
            <a:spLocks noGrp="1"/>
          </p:cNvSpPr>
          <p:nvPr>
            <p:ph sz="quarter" idx="19"/>
          </p:nvPr>
        </p:nvSpPr>
        <p:spPr>
          <a:xfrm>
            <a:off x="9782078" y="1825625"/>
            <a:ext cx="1980000" cy="1971123"/>
          </a:xfrm>
        </p:spPr>
        <p:txBody>
          <a:bodyPr/>
          <a:lstStyle>
            <a:lvl1pPr>
              <a:defRPr>
                <a:solidFill>
                  <a:srgbClr val="000000"/>
                </a:solidFill>
              </a:defRPr>
            </a:lvl1pPr>
          </a:lstStyle>
          <a:p>
            <a:pPr lvl="0"/>
            <a:r>
              <a:rPr lang="en-US" dirty="0"/>
              <a:t>Edit Master text styles</a:t>
            </a:r>
          </a:p>
        </p:txBody>
      </p:sp>
      <p:sp>
        <p:nvSpPr>
          <p:cNvPr id="21" name="Content Placeholder 12">
            <a:extLst>
              <a:ext uri="{FF2B5EF4-FFF2-40B4-BE49-F238E27FC236}">
                <a16:creationId xmlns:a16="http://schemas.microsoft.com/office/drawing/2014/main" id="{DF57930C-79B6-D64E-BE6A-22B237388087}"/>
              </a:ext>
            </a:extLst>
          </p:cNvPr>
          <p:cNvSpPr>
            <a:spLocks noGrp="1"/>
          </p:cNvSpPr>
          <p:nvPr>
            <p:ph sz="quarter" idx="20"/>
          </p:nvPr>
        </p:nvSpPr>
        <p:spPr>
          <a:xfrm>
            <a:off x="9782078" y="3976136"/>
            <a:ext cx="1980000" cy="1971123"/>
          </a:xfrm>
        </p:spPr>
        <p:txBody>
          <a:bodyPr/>
          <a:lstStyle>
            <a:lvl1pPr>
              <a:defRPr>
                <a:solidFill>
                  <a:srgbClr val="000000"/>
                </a:solidFill>
              </a:defRPr>
            </a:lvl1pPr>
          </a:lstStyle>
          <a:p>
            <a:pPr lvl="0"/>
            <a:r>
              <a:rPr lang="en-US" dirty="0"/>
              <a:t>Edit Master text styles</a:t>
            </a:r>
          </a:p>
        </p:txBody>
      </p:sp>
      <p:pic>
        <p:nvPicPr>
          <p:cNvPr id="17" name="Picture 16">
            <a:extLst>
              <a:ext uri="{FF2B5EF4-FFF2-40B4-BE49-F238E27FC236}">
                <a16:creationId xmlns:a16="http://schemas.microsoft.com/office/drawing/2014/main" id="{7D28EAC8-4E12-1540-B28C-2235D18ECE0E}"/>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8220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_white">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44754-BF51-D74F-9CC8-92E91836493D}"/>
              </a:ext>
            </a:extLst>
          </p:cNvPr>
          <p:cNvSpPr>
            <a:spLocks noGrp="1"/>
          </p:cNvSpPr>
          <p:nvPr>
            <p:ph sz="half" idx="1"/>
          </p:nvPr>
        </p:nvSpPr>
        <p:spPr>
          <a:xfrm>
            <a:off x="380999" y="1825625"/>
            <a:ext cx="3240000" cy="4251325"/>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2DE20-6855-5D40-A369-7EC66B2A2425}"/>
              </a:ext>
            </a:extLst>
          </p:cNvPr>
          <p:cNvSpPr>
            <a:spLocks noGrp="1"/>
          </p:cNvSpPr>
          <p:nvPr>
            <p:ph sz="half" idx="2"/>
          </p:nvPr>
        </p:nvSpPr>
        <p:spPr>
          <a:xfrm>
            <a:off x="4075246" y="1825625"/>
            <a:ext cx="3240000" cy="4251325"/>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A5B34E49-96A8-B84B-AB94-8641B6DE8852}"/>
              </a:ext>
            </a:extLst>
          </p:cNvPr>
          <p:cNvSpPr>
            <a:spLocks noGrp="1"/>
          </p:cNvSpPr>
          <p:nvPr>
            <p:ph sz="quarter" idx="11"/>
          </p:nvPr>
        </p:nvSpPr>
        <p:spPr>
          <a:xfrm>
            <a:off x="7769493" y="1825625"/>
            <a:ext cx="3240000" cy="425132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78EA9991-55FE-6C45-83C4-7CD37BD2673E}"/>
              </a:ext>
            </a:extLst>
          </p:cNvPr>
          <p:cNvSpPr>
            <a:spLocks noGrp="1"/>
          </p:cNvSpPr>
          <p:nvPr>
            <p:ph type="title"/>
          </p:nvPr>
        </p:nvSpPr>
        <p:spPr>
          <a:xfrm>
            <a:off x="380999" y="365125"/>
            <a:ext cx="9078885"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969A03D3-7F2D-444C-BB83-E57528928F1D}"/>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35433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961D9-E90A-5744-B20B-71F33656285F}"/>
              </a:ext>
            </a:extLst>
          </p:cNvPr>
          <p:cNvSpPr>
            <a:spLocks noGrp="1"/>
          </p:cNvSpPr>
          <p:nvPr>
            <p:ph sz="half" idx="1"/>
          </p:nvPr>
        </p:nvSpPr>
        <p:spPr>
          <a:xfrm>
            <a:off x="380999" y="1825625"/>
            <a:ext cx="5181600" cy="42703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D860B09-E85A-164E-96C1-A683B64EAED8}"/>
              </a:ext>
            </a:extLst>
          </p:cNvPr>
          <p:cNvSpPr>
            <a:spLocks noGrp="1"/>
          </p:cNvSpPr>
          <p:nvPr>
            <p:ph sz="half" idx="2"/>
          </p:nvPr>
        </p:nvSpPr>
        <p:spPr>
          <a:xfrm>
            <a:off x="5714999" y="1825625"/>
            <a:ext cx="5181600" cy="42703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8F178BF2-2188-0448-8B48-5995C31BF4D7}"/>
              </a:ext>
            </a:extLst>
          </p:cNvPr>
          <p:cNvSpPr>
            <a:spLocks noGrp="1"/>
          </p:cNvSpPr>
          <p:nvPr>
            <p:ph type="title"/>
          </p:nvPr>
        </p:nvSpPr>
        <p:spPr>
          <a:xfrm>
            <a:off x="380999" y="365125"/>
            <a:ext cx="8995757" cy="1325563"/>
          </a:xfrm>
          <a:prstGeom prst="rect">
            <a:avLst/>
          </a:prstGeom>
        </p:spPr>
        <p:txBody>
          <a:bodyPr/>
          <a:lstStyle>
            <a:lvl1pPr>
              <a:defRPr>
                <a:solidFill>
                  <a:schemeClr val="tx1"/>
                </a:solidFil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2E028FB3-B32A-CB40-AA7B-9E3432868D8E}"/>
              </a:ext>
            </a:extLst>
          </p:cNvPr>
          <p:cNvPicPr>
            <a:picLocks noChangeAspect="1"/>
          </p:cNvPicPr>
          <p:nvPr userDrawn="1"/>
        </p:nvPicPr>
        <p:blipFill>
          <a:blip r:embed="rId2"/>
          <a:stretch>
            <a:fillRect/>
          </a:stretch>
        </p:blipFill>
        <p:spPr>
          <a:xfrm>
            <a:off x="0" y="6522720"/>
            <a:ext cx="12192000" cy="335280"/>
          </a:xfrm>
          <a:prstGeom prst="rect">
            <a:avLst/>
          </a:prstGeom>
        </p:spPr>
      </p:pic>
    </p:spTree>
    <p:extLst>
      <p:ext uri="{BB962C8B-B14F-4D97-AF65-F5344CB8AC3E}">
        <p14:creationId xmlns:p14="http://schemas.microsoft.com/office/powerpoint/2010/main" val="10227797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648A22-AB87-0F44-A271-D1A5B79AC152}"/>
              </a:ext>
            </a:extLst>
          </p:cNvPr>
          <p:cNvSpPr>
            <a:spLocks noGrp="1"/>
          </p:cNvSpPr>
          <p:nvPr>
            <p:ph type="body" idx="1"/>
          </p:nvPr>
        </p:nvSpPr>
        <p:spPr>
          <a:xfrm>
            <a:off x="380999" y="1825625"/>
            <a:ext cx="11039061"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6">
            <a:extLst>
              <a:ext uri="{FF2B5EF4-FFF2-40B4-BE49-F238E27FC236}">
                <a16:creationId xmlns:a16="http://schemas.microsoft.com/office/drawing/2014/main" id="{08D99EFB-EA32-954F-8135-BD863178D3CE}"/>
              </a:ext>
            </a:extLst>
          </p:cNvPr>
          <p:cNvSpPr>
            <a:spLocks noGrp="1"/>
          </p:cNvSpPr>
          <p:nvPr>
            <p:ph type="title"/>
          </p:nvPr>
        </p:nvSpPr>
        <p:spPr>
          <a:xfrm>
            <a:off x="381000" y="365125"/>
            <a:ext cx="8097078"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D107AFE3-42FF-D24A-8AFA-68BDB95F2941}"/>
              </a:ext>
            </a:extLst>
          </p:cNvPr>
          <p:cNvPicPr>
            <a:picLocks noChangeAspect="1"/>
          </p:cNvPicPr>
          <p:nvPr userDrawn="1"/>
        </p:nvPicPr>
        <p:blipFill>
          <a:blip r:embed="rId35"/>
          <a:stretch>
            <a:fillRect/>
          </a:stretch>
        </p:blipFill>
        <p:spPr>
          <a:xfrm>
            <a:off x="9881961" y="323335"/>
            <a:ext cx="1931087" cy="652762"/>
          </a:xfrm>
          <a:prstGeom prst="rect">
            <a:avLst/>
          </a:prstGeom>
        </p:spPr>
      </p:pic>
      <p:sp>
        <p:nvSpPr>
          <p:cNvPr id="6"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415433BE-B92D-7FE0-CADF-849876A8FB25}"/>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73609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8" r:id="rId5"/>
    <p:sldLayoutId id="2147483651" r:id="rId6"/>
    <p:sldLayoutId id="2147483666" r:id="rId7"/>
    <p:sldLayoutId id="2147483662" r:id="rId8"/>
    <p:sldLayoutId id="2147483652" r:id="rId9"/>
    <p:sldLayoutId id="2147483653" r:id="rId10"/>
    <p:sldLayoutId id="2147483654" r:id="rId11"/>
    <p:sldLayoutId id="2147483668" r:id="rId12"/>
    <p:sldLayoutId id="2147483660" r:id="rId13"/>
    <p:sldLayoutId id="2147483663" r:id="rId14"/>
    <p:sldLayoutId id="2147483670"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5" r:id="rId28"/>
    <p:sldLayoutId id="2147483686" r:id="rId29"/>
    <p:sldLayoutId id="2147483688" r:id="rId30"/>
    <p:sldLayoutId id="2147483689" r:id="rId31"/>
    <p:sldLayoutId id="2147483690" r:id="rId32"/>
    <p:sldLayoutId id="2147483691" r:id="rId33"/>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nVeXxrh_OH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3aLWlDY_G9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worksafe.vic.gov.au/hierarchy-contro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safeworkaustralia.gov.au/safety-topic/managing-health-and-safety/mental-health/psychosocial-hazard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A860B-657E-5348-AEDE-F58265FEE400}"/>
              </a:ext>
            </a:extLst>
          </p:cNvPr>
          <p:cNvSpPr>
            <a:spLocks noGrp="1"/>
          </p:cNvSpPr>
          <p:nvPr>
            <p:ph type="ctrTitle"/>
          </p:nvPr>
        </p:nvSpPr>
        <p:spPr>
          <a:xfrm>
            <a:off x="687911" y="1888205"/>
            <a:ext cx="7661608" cy="2027152"/>
          </a:xfrm>
        </p:spPr>
        <p:txBody>
          <a:bodyPr>
            <a:normAutofit/>
          </a:bodyPr>
          <a:lstStyle/>
          <a:p>
            <a:r>
              <a:rPr lang="en-US" sz="3600" dirty="0"/>
              <a:t>Short Course in Public Sector Service</a:t>
            </a:r>
            <a:endParaRPr lang="en-US" sz="2800" dirty="0"/>
          </a:p>
        </p:txBody>
      </p:sp>
      <p:sp>
        <p:nvSpPr>
          <p:cNvPr id="7" name="Subtitle 6">
            <a:extLst>
              <a:ext uri="{FF2B5EF4-FFF2-40B4-BE49-F238E27FC236}">
                <a16:creationId xmlns:a16="http://schemas.microsoft.com/office/drawing/2014/main" id="{31AB1007-1CA8-404F-B1B0-82C6A8D93079}"/>
              </a:ext>
            </a:extLst>
          </p:cNvPr>
          <p:cNvSpPr>
            <a:spLocks noGrp="1"/>
          </p:cNvSpPr>
          <p:nvPr>
            <p:ph type="subTitle" idx="1"/>
          </p:nvPr>
        </p:nvSpPr>
        <p:spPr>
          <a:xfrm>
            <a:off x="687911" y="4136862"/>
            <a:ext cx="7661608" cy="979670"/>
          </a:xfrm>
        </p:spPr>
        <p:txBody>
          <a:bodyPr>
            <a:normAutofit/>
          </a:bodyPr>
          <a:lstStyle/>
          <a:p>
            <a:r>
              <a:rPr lang="en-US" dirty="0"/>
              <a:t>Box Hill Institute</a:t>
            </a:r>
          </a:p>
          <a:p>
            <a:endParaRPr lang="en-US" dirty="0"/>
          </a:p>
        </p:txBody>
      </p:sp>
      <p:sp>
        <p:nvSpPr>
          <p:cNvPr id="4" name="Text Placeholder 13">
            <a:extLst>
              <a:ext uri="{FF2B5EF4-FFF2-40B4-BE49-F238E27FC236}">
                <a16:creationId xmlns:a16="http://schemas.microsoft.com/office/drawing/2014/main" id="{1171D70F-15F2-0349-B4BB-9AFAEF74D7EC}"/>
              </a:ext>
            </a:extLst>
          </p:cNvPr>
          <p:cNvSpPr>
            <a:spLocks noGrp="1"/>
          </p:cNvSpPr>
          <p:nvPr>
            <p:ph type="body" sz="quarter" idx="10"/>
          </p:nvPr>
        </p:nvSpPr>
        <p:spPr>
          <a:xfrm>
            <a:off x="687911" y="6317707"/>
            <a:ext cx="7661608" cy="365321"/>
          </a:xfrm>
        </p:spPr>
        <p:txBody>
          <a:bodyPr>
            <a:normAutofit/>
          </a:bodyPr>
          <a:lstStyle>
            <a:lvl1pPr marL="0" indent="0">
              <a:buNone/>
              <a:defRPr sz="1600" b="1">
                <a:solidFill>
                  <a:srgbClr val="000000"/>
                </a:solidFill>
              </a:defRPr>
            </a:lvl1pPr>
          </a:lstStyle>
          <a:p>
            <a:pPr lvl="0"/>
            <a:r>
              <a:rPr lang="en-US" dirty="0">
                <a:solidFill>
                  <a:srgbClr val="3A5168"/>
                </a:solidFill>
              </a:rPr>
              <a:t>Semester 2 2025: SPCSS25.   Yarra Housing Estate Trainees</a:t>
            </a:r>
          </a:p>
        </p:txBody>
      </p:sp>
    </p:spTree>
    <p:extLst>
      <p:ext uri="{BB962C8B-B14F-4D97-AF65-F5344CB8AC3E}">
        <p14:creationId xmlns:p14="http://schemas.microsoft.com/office/powerpoint/2010/main" val="27541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119E-2DBF-480D-B258-3BE0BD448B19}"/>
              </a:ext>
            </a:extLst>
          </p:cNvPr>
          <p:cNvSpPr>
            <a:spLocks noGrp="1"/>
          </p:cNvSpPr>
          <p:nvPr>
            <p:ph type="title"/>
          </p:nvPr>
        </p:nvSpPr>
        <p:spPr/>
        <p:txBody>
          <a:bodyPr/>
          <a:lstStyle/>
          <a:p>
            <a:r>
              <a:rPr lang="en-AU" dirty="0"/>
              <a:t>VPS WHS Framework </a:t>
            </a:r>
          </a:p>
        </p:txBody>
      </p:sp>
      <p:sp>
        <p:nvSpPr>
          <p:cNvPr id="3" name="Content Placeholder 2">
            <a:extLst>
              <a:ext uri="{FF2B5EF4-FFF2-40B4-BE49-F238E27FC236}">
                <a16:creationId xmlns:a16="http://schemas.microsoft.com/office/drawing/2014/main" id="{E1379AB2-3F9B-A70A-45F8-B287A1B204FE}"/>
              </a:ext>
            </a:extLst>
          </p:cNvPr>
          <p:cNvSpPr>
            <a:spLocks noGrp="1"/>
          </p:cNvSpPr>
          <p:nvPr>
            <p:ph idx="1"/>
          </p:nvPr>
        </p:nvSpPr>
        <p:spPr/>
        <p:txBody>
          <a:bodyPr/>
          <a:lstStyle/>
          <a:p>
            <a:pPr marL="0" indent="0">
              <a:buNone/>
            </a:pPr>
            <a:r>
              <a:rPr lang="en-AU" dirty="0"/>
              <a:t>Under the Victorian Occupational Health and Safety Act (2004), every employer is responsible to make sure the workplace, resources and culture allows for you to conduct your work in a safe and productive manner. </a:t>
            </a:r>
          </a:p>
          <a:p>
            <a:pPr marL="0" indent="0">
              <a:buNone/>
            </a:pPr>
            <a:r>
              <a:rPr lang="en-AU" dirty="0"/>
              <a:t>You may be familiar with the Victorian Public Service (VPS) governance framework called Leading the Way, “aims to drive pro-active organisational health, safety and well-being improvement across Victorian government workplaces”. </a:t>
            </a:r>
          </a:p>
          <a:p>
            <a:pPr marL="0" indent="0">
              <a:buNone/>
            </a:pPr>
            <a:endParaRPr lang="en-AU" dirty="0"/>
          </a:p>
        </p:txBody>
      </p:sp>
    </p:spTree>
    <p:extLst>
      <p:ext uri="{BB962C8B-B14F-4D97-AF65-F5344CB8AC3E}">
        <p14:creationId xmlns:p14="http://schemas.microsoft.com/office/powerpoint/2010/main" val="328223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E96E-CB90-97DB-C9E9-03D1AE76AC95}"/>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887BEDFD-AB5D-DE22-D99F-8FD8286427CE}"/>
              </a:ext>
            </a:extLst>
          </p:cNvPr>
          <p:cNvSpPr>
            <a:spLocks noGrp="1"/>
          </p:cNvSpPr>
          <p:nvPr>
            <p:ph idx="1"/>
          </p:nvPr>
        </p:nvSpPr>
        <p:spPr/>
        <p:txBody>
          <a:bodyPr>
            <a:normAutofit/>
          </a:bodyPr>
          <a:lstStyle/>
          <a:p>
            <a:pPr marL="0" indent="0">
              <a:buNone/>
            </a:pPr>
            <a:r>
              <a:rPr lang="en-AU" dirty="0"/>
              <a:t>Developed in conjunction with the unions, </a:t>
            </a:r>
            <a:r>
              <a:rPr lang="en-AU" dirty="0" err="1"/>
              <a:t>Worksafe</a:t>
            </a:r>
            <a:r>
              <a:rPr lang="en-AU" dirty="0"/>
              <a:t> Victoria and government departments it outlines the VPS strategy to improve health, safety and welfare and incorporates various policies such as the:</a:t>
            </a:r>
          </a:p>
          <a:p>
            <a:r>
              <a:rPr lang="en-AU" dirty="0"/>
              <a:t>	Mental Health and Wellbeing charter (MHW)</a:t>
            </a:r>
          </a:p>
          <a:p>
            <a:r>
              <a:rPr lang="en-AU" dirty="0"/>
              <a:t>	Occupational Violence and Aggression (OVA)</a:t>
            </a:r>
          </a:p>
          <a:p>
            <a:r>
              <a:rPr lang="en-AU" dirty="0"/>
              <a:t>	Education and training framework.</a:t>
            </a:r>
          </a:p>
          <a:p>
            <a:endParaRPr lang="en-AU" dirty="0"/>
          </a:p>
          <a:p>
            <a:endParaRPr lang="en-AU" dirty="0"/>
          </a:p>
          <a:p>
            <a:r>
              <a:rPr lang="en-AU" dirty="0"/>
              <a:t>Ensure you are familiar with your organisations WHS policies.  </a:t>
            </a:r>
          </a:p>
          <a:p>
            <a:endParaRPr lang="en-AU" dirty="0"/>
          </a:p>
        </p:txBody>
      </p:sp>
    </p:spTree>
    <p:extLst>
      <p:ext uri="{BB962C8B-B14F-4D97-AF65-F5344CB8AC3E}">
        <p14:creationId xmlns:p14="http://schemas.microsoft.com/office/powerpoint/2010/main" val="379605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0681-8DF3-E4A6-0889-E7341CD0561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2A98DFAC-5E75-E64E-2D9B-79A2BDD2B147}"/>
              </a:ext>
            </a:extLst>
          </p:cNvPr>
          <p:cNvSpPr>
            <a:spLocks noGrp="1"/>
          </p:cNvSpPr>
          <p:nvPr>
            <p:ph idx="1"/>
          </p:nvPr>
        </p:nvSpPr>
        <p:spPr/>
        <p:txBody>
          <a:bodyPr/>
          <a:lstStyle/>
          <a:p>
            <a:pPr marL="0" indent="0">
              <a:buNone/>
            </a:pPr>
            <a:r>
              <a:rPr lang="en-AU" dirty="0"/>
              <a:t>Each government department’s WHS policies will differ slightly depending on the industry they work in. For example, the Department of Education (DET) is committed to the following WHS activities:</a:t>
            </a:r>
          </a:p>
          <a:p>
            <a:r>
              <a:rPr lang="en-AU" dirty="0"/>
              <a:t>	Preventing workplace injury</a:t>
            </a:r>
          </a:p>
          <a:p>
            <a:r>
              <a:rPr lang="en-AU" dirty="0"/>
              <a:t>	Enhancing workplace culture</a:t>
            </a:r>
          </a:p>
          <a:p>
            <a:r>
              <a:rPr lang="en-AU" dirty="0"/>
              <a:t>	Consulting collaborating and communicating with employees, health and safety representatives and other groups within the department</a:t>
            </a:r>
          </a:p>
          <a:p>
            <a:r>
              <a:rPr lang="en-AU" dirty="0"/>
              <a:t>	Allocating adequate resources</a:t>
            </a:r>
          </a:p>
          <a:p>
            <a:r>
              <a:rPr lang="en-AU" dirty="0"/>
              <a:t>	Providing transparent and robust information, training and instructions and documentation</a:t>
            </a:r>
          </a:p>
          <a:p>
            <a:r>
              <a:rPr lang="en-AU" dirty="0"/>
              <a:t>	Driving continuous improvement.</a:t>
            </a:r>
          </a:p>
          <a:p>
            <a:endParaRPr lang="en-AU" dirty="0"/>
          </a:p>
        </p:txBody>
      </p:sp>
    </p:spTree>
    <p:extLst>
      <p:ext uri="{BB962C8B-B14F-4D97-AF65-F5344CB8AC3E}">
        <p14:creationId xmlns:p14="http://schemas.microsoft.com/office/powerpoint/2010/main" val="182832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AB66-DB5E-8251-D512-E48B2077F406}"/>
              </a:ext>
            </a:extLst>
          </p:cNvPr>
          <p:cNvSpPr>
            <a:spLocks noGrp="1"/>
          </p:cNvSpPr>
          <p:nvPr>
            <p:ph type="title"/>
          </p:nvPr>
        </p:nvSpPr>
        <p:spPr/>
        <p:txBody>
          <a:bodyPr/>
          <a:lstStyle/>
          <a:p>
            <a:r>
              <a:rPr lang="en-AU" dirty="0"/>
              <a:t>Legislation to demonstrate obligations </a:t>
            </a:r>
          </a:p>
        </p:txBody>
      </p:sp>
      <p:sp>
        <p:nvSpPr>
          <p:cNvPr id="3" name="Content Placeholder 2">
            <a:extLst>
              <a:ext uri="{FF2B5EF4-FFF2-40B4-BE49-F238E27FC236}">
                <a16:creationId xmlns:a16="http://schemas.microsoft.com/office/drawing/2014/main" id="{7B8F23CC-DFC8-6F45-2356-0C0B5265A4B2}"/>
              </a:ext>
            </a:extLst>
          </p:cNvPr>
          <p:cNvSpPr>
            <a:spLocks noGrp="1"/>
          </p:cNvSpPr>
          <p:nvPr>
            <p:ph idx="1"/>
          </p:nvPr>
        </p:nvSpPr>
        <p:spPr/>
        <p:txBody>
          <a:bodyPr/>
          <a:lstStyle/>
          <a:p>
            <a:pPr marL="0" indent="0">
              <a:buNone/>
            </a:pPr>
            <a:r>
              <a:rPr lang="en-AU" dirty="0"/>
              <a:t>Each workplace should have the documents readily available to you to ensure you understand your obligations. These should include </a:t>
            </a:r>
          </a:p>
          <a:p>
            <a:r>
              <a:rPr lang="en-AU" dirty="0"/>
              <a:t>	Government WHS regulations </a:t>
            </a:r>
          </a:p>
          <a:p>
            <a:r>
              <a:rPr lang="en-AU" dirty="0"/>
              <a:t>	Regulations related to your industry WHS </a:t>
            </a:r>
          </a:p>
          <a:p>
            <a:r>
              <a:rPr lang="en-AU" dirty="0"/>
              <a:t>	WHS emergency incident procedures </a:t>
            </a:r>
          </a:p>
          <a:p>
            <a:r>
              <a:rPr lang="en-AU" dirty="0"/>
              <a:t>	VPS code of conduct </a:t>
            </a:r>
          </a:p>
          <a:p>
            <a:r>
              <a:rPr lang="en-AU" dirty="0"/>
              <a:t>	Work safety plans </a:t>
            </a:r>
          </a:p>
          <a:p>
            <a:endParaRPr lang="en-AU" dirty="0"/>
          </a:p>
        </p:txBody>
      </p:sp>
    </p:spTree>
    <p:extLst>
      <p:ext uri="{BB962C8B-B14F-4D97-AF65-F5344CB8AC3E}">
        <p14:creationId xmlns:p14="http://schemas.microsoft.com/office/powerpoint/2010/main" val="96234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6BD7C-6F95-3E0E-CBAC-1122E77ACEA6}"/>
              </a:ext>
            </a:extLst>
          </p:cNvPr>
          <p:cNvSpPr>
            <a:spLocks noGrp="1"/>
          </p:cNvSpPr>
          <p:nvPr>
            <p:ph type="title"/>
          </p:nvPr>
        </p:nvSpPr>
        <p:spPr/>
        <p:txBody>
          <a:bodyPr/>
          <a:lstStyle/>
          <a:p>
            <a:r>
              <a:rPr lang="en-AU" dirty="0"/>
              <a:t>Psychological safety </a:t>
            </a:r>
          </a:p>
        </p:txBody>
      </p:sp>
      <p:sp>
        <p:nvSpPr>
          <p:cNvPr id="3" name="Content Placeholder 2">
            <a:extLst>
              <a:ext uri="{FF2B5EF4-FFF2-40B4-BE49-F238E27FC236}">
                <a16:creationId xmlns:a16="http://schemas.microsoft.com/office/drawing/2014/main" id="{CD0C2339-A222-DF93-6E18-8715A9484840}"/>
              </a:ext>
            </a:extLst>
          </p:cNvPr>
          <p:cNvSpPr>
            <a:spLocks noGrp="1"/>
          </p:cNvSpPr>
          <p:nvPr>
            <p:ph idx="1"/>
          </p:nvPr>
        </p:nvSpPr>
        <p:spPr/>
        <p:txBody>
          <a:bodyPr/>
          <a:lstStyle/>
          <a:p>
            <a:endParaRPr lang="en-AU" dirty="0"/>
          </a:p>
          <a:p>
            <a:endParaRPr lang="en-AU" dirty="0"/>
          </a:p>
          <a:p>
            <a:r>
              <a:rPr lang="en-AU" dirty="0"/>
              <a:t>The VPS takes a zero-tolerance approach to workplace bullying and/or violence at work. This is in line with various legislation such as the Anti-discrimination Act, 2004; Racial discrimination Act 1975 etc.</a:t>
            </a:r>
          </a:p>
          <a:p>
            <a:r>
              <a:rPr lang="en-AU" dirty="0"/>
              <a:t>It is important to be clear on what defines workplace bullying – a person who repeatedly behaves unreasonably and the behaviour creates a risk to health and safety </a:t>
            </a:r>
          </a:p>
          <a:p>
            <a:endParaRPr lang="en-AU" dirty="0"/>
          </a:p>
          <a:p>
            <a:endParaRPr lang="en-AU" dirty="0"/>
          </a:p>
        </p:txBody>
      </p:sp>
    </p:spTree>
    <p:extLst>
      <p:ext uri="{BB962C8B-B14F-4D97-AF65-F5344CB8AC3E}">
        <p14:creationId xmlns:p14="http://schemas.microsoft.com/office/powerpoint/2010/main" val="2658241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D9FC-3567-79C4-ED2F-CBDF86D77DCF}"/>
              </a:ext>
            </a:extLst>
          </p:cNvPr>
          <p:cNvSpPr>
            <a:spLocks noGrp="1"/>
          </p:cNvSpPr>
          <p:nvPr>
            <p:ph type="title"/>
          </p:nvPr>
        </p:nvSpPr>
        <p:spPr/>
        <p:txBody>
          <a:bodyPr/>
          <a:lstStyle/>
          <a:p>
            <a:r>
              <a:rPr lang="en-AU" dirty="0"/>
              <a:t>Legislation to protect from discrimination </a:t>
            </a:r>
          </a:p>
        </p:txBody>
      </p:sp>
      <p:sp>
        <p:nvSpPr>
          <p:cNvPr id="3" name="Content Placeholder 2">
            <a:extLst>
              <a:ext uri="{FF2B5EF4-FFF2-40B4-BE49-F238E27FC236}">
                <a16:creationId xmlns:a16="http://schemas.microsoft.com/office/drawing/2014/main" id="{8A838451-9556-80CD-5204-16E2702DAB93}"/>
              </a:ext>
            </a:extLst>
          </p:cNvPr>
          <p:cNvSpPr>
            <a:spLocks noGrp="1"/>
          </p:cNvSpPr>
          <p:nvPr>
            <p:ph idx="1"/>
          </p:nvPr>
        </p:nvSpPr>
        <p:spPr/>
        <p:txBody>
          <a:bodyPr/>
          <a:lstStyle/>
          <a:p>
            <a:pPr marL="0" indent="0">
              <a:buNone/>
            </a:pPr>
            <a:r>
              <a:rPr lang="en-AU" dirty="0"/>
              <a:t>There is legislation within the VPs that aims to protect workers from discrimination. These include </a:t>
            </a:r>
          </a:p>
          <a:p>
            <a:r>
              <a:rPr lang="en-AU" dirty="0"/>
              <a:t>	Age Discrimination Act 2004</a:t>
            </a:r>
          </a:p>
          <a:p>
            <a:r>
              <a:rPr lang="en-AU" dirty="0"/>
              <a:t>	Disability Discrimination Act 1992</a:t>
            </a:r>
          </a:p>
          <a:p>
            <a:r>
              <a:rPr lang="en-AU" dirty="0"/>
              <a:t>	Racial Discrimination Act 1975 </a:t>
            </a:r>
          </a:p>
          <a:p>
            <a:r>
              <a:rPr lang="en-AU" dirty="0"/>
              <a:t>	Sex Discrimination Act 1984</a:t>
            </a:r>
          </a:p>
          <a:p>
            <a:r>
              <a:rPr lang="en-AU" dirty="0"/>
              <a:t>	Australian Human Rights Commission Act 1986. </a:t>
            </a:r>
          </a:p>
          <a:p>
            <a:endParaRPr lang="en-AU" dirty="0"/>
          </a:p>
        </p:txBody>
      </p:sp>
    </p:spTree>
    <p:extLst>
      <p:ext uri="{BB962C8B-B14F-4D97-AF65-F5344CB8AC3E}">
        <p14:creationId xmlns:p14="http://schemas.microsoft.com/office/powerpoint/2010/main" val="84626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43BE-938C-BA45-C6FB-207BE97E5B9D}"/>
              </a:ext>
            </a:extLst>
          </p:cNvPr>
          <p:cNvSpPr>
            <a:spLocks noGrp="1"/>
          </p:cNvSpPr>
          <p:nvPr>
            <p:ph type="title"/>
          </p:nvPr>
        </p:nvSpPr>
        <p:spPr/>
        <p:txBody>
          <a:bodyPr/>
          <a:lstStyle/>
          <a:p>
            <a:r>
              <a:rPr lang="en-AU" dirty="0"/>
              <a:t>Activity 1 </a:t>
            </a:r>
          </a:p>
        </p:txBody>
      </p:sp>
      <p:sp>
        <p:nvSpPr>
          <p:cNvPr id="3" name="Content Placeholder 2">
            <a:extLst>
              <a:ext uri="{FF2B5EF4-FFF2-40B4-BE49-F238E27FC236}">
                <a16:creationId xmlns:a16="http://schemas.microsoft.com/office/drawing/2014/main" id="{3849F45A-577B-FC7C-E03C-5F747EFFDF64}"/>
              </a:ext>
            </a:extLst>
          </p:cNvPr>
          <p:cNvSpPr>
            <a:spLocks noGrp="1"/>
          </p:cNvSpPr>
          <p:nvPr>
            <p:ph idx="1"/>
          </p:nvPr>
        </p:nvSpPr>
        <p:spPr/>
        <p:txBody>
          <a:bodyPr>
            <a:normAutofit/>
          </a:bodyPr>
          <a:lstStyle/>
          <a:p>
            <a:pPr marL="0" indent="0">
              <a:buNone/>
            </a:pPr>
            <a:r>
              <a:rPr lang="en-AU" dirty="0"/>
              <a:t>Watch </a:t>
            </a:r>
            <a:r>
              <a:rPr lang="en-AU" dirty="0">
                <a:hlinkClick r:id="rId2"/>
              </a:rPr>
              <a:t>What is workplace bullying</a:t>
            </a:r>
            <a:r>
              <a:rPr lang="en-AU" dirty="0"/>
              <a:t> </a:t>
            </a:r>
            <a:r>
              <a:rPr lang="en-AU" dirty="0">
                <a:hlinkClick r:id="rId2"/>
              </a:rPr>
              <a:t>https://youtu.be/nVeXxrh_OHQ</a:t>
            </a:r>
            <a:r>
              <a:rPr lang="en-AU" dirty="0"/>
              <a:t> </a:t>
            </a:r>
          </a:p>
          <a:p>
            <a:pPr marL="0" indent="0">
              <a:buNone/>
            </a:pPr>
            <a:endParaRPr lang="en-AU" dirty="0"/>
          </a:p>
          <a:p>
            <a:pPr marL="0" indent="0">
              <a:buNone/>
            </a:pPr>
            <a:r>
              <a:rPr lang="en-AU" dirty="0"/>
              <a:t>Answer the following questions in small groups – </a:t>
            </a:r>
          </a:p>
          <a:p>
            <a:pPr marL="0" indent="0">
              <a:buNone/>
            </a:pPr>
            <a:endParaRPr lang="en-AU" dirty="0"/>
          </a:p>
          <a:p>
            <a:pPr marL="457200" indent="-457200">
              <a:buFont typeface="+mj-lt"/>
              <a:buAutoNum type="arabicPeriod"/>
            </a:pPr>
            <a:r>
              <a:rPr lang="en-AU" dirty="0"/>
              <a:t>What are the two criteria for defining workplace bullying?</a:t>
            </a:r>
          </a:p>
          <a:p>
            <a:pPr marL="457200" indent="-457200">
              <a:buFont typeface="+mj-lt"/>
              <a:buAutoNum type="arabicPeriod"/>
            </a:pPr>
            <a:r>
              <a:rPr lang="en-AU" dirty="0"/>
              <a:t>List four examples of unreasonable behaviour for the workplace.</a:t>
            </a:r>
          </a:p>
          <a:p>
            <a:pPr marL="457200" indent="-457200">
              <a:buFont typeface="+mj-lt"/>
              <a:buAutoNum type="arabicPeriod"/>
            </a:pPr>
            <a:r>
              <a:rPr lang="en-AU" dirty="0"/>
              <a:t>List three other people besides employers and employees who are included in your workplace anti-bullying policies.</a:t>
            </a:r>
          </a:p>
          <a:p>
            <a:pPr marL="457200" indent="-457200">
              <a:buFont typeface="+mj-lt"/>
              <a:buAutoNum type="arabicPeriod"/>
            </a:pPr>
            <a:r>
              <a:rPr lang="en-AU" dirty="0"/>
              <a:t>List five examples of reasonable management actions, which do not constitute bullying behaviour.</a:t>
            </a:r>
          </a:p>
          <a:p>
            <a:pPr marL="457200" indent="-457200">
              <a:buFont typeface="+mj-lt"/>
              <a:buAutoNum type="arabicPeriod"/>
            </a:pPr>
            <a:r>
              <a:rPr lang="en-AU" dirty="0"/>
              <a:t>List three ways bullying can be dealt with at work.</a:t>
            </a:r>
          </a:p>
          <a:p>
            <a:endParaRPr lang="en-AU" dirty="0"/>
          </a:p>
          <a:p>
            <a:endParaRPr lang="en-AU" dirty="0"/>
          </a:p>
          <a:p>
            <a:endParaRPr lang="en-AU" dirty="0"/>
          </a:p>
          <a:p>
            <a:pPr marL="0" indent="0">
              <a:buNone/>
            </a:pPr>
            <a:endParaRPr lang="en-AU" dirty="0"/>
          </a:p>
        </p:txBody>
      </p:sp>
    </p:spTree>
    <p:extLst>
      <p:ext uri="{BB962C8B-B14F-4D97-AF65-F5344CB8AC3E}">
        <p14:creationId xmlns:p14="http://schemas.microsoft.com/office/powerpoint/2010/main" val="2494069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C744-356A-B172-59BC-618E7FB5C073}"/>
              </a:ext>
            </a:extLst>
          </p:cNvPr>
          <p:cNvSpPr>
            <a:spLocks noGrp="1"/>
          </p:cNvSpPr>
          <p:nvPr>
            <p:ph type="title"/>
          </p:nvPr>
        </p:nvSpPr>
        <p:spPr/>
        <p:txBody>
          <a:bodyPr/>
          <a:lstStyle/>
          <a:p>
            <a:r>
              <a:rPr lang="en-AU" dirty="0"/>
              <a:t>Office prestart checks/Workstation set up </a:t>
            </a:r>
          </a:p>
        </p:txBody>
      </p:sp>
      <p:sp>
        <p:nvSpPr>
          <p:cNvPr id="3" name="Content Placeholder 2">
            <a:extLst>
              <a:ext uri="{FF2B5EF4-FFF2-40B4-BE49-F238E27FC236}">
                <a16:creationId xmlns:a16="http://schemas.microsoft.com/office/drawing/2014/main" id="{CAE5822C-7EE1-63CD-521D-224F12C208C6}"/>
              </a:ext>
            </a:extLst>
          </p:cNvPr>
          <p:cNvSpPr>
            <a:spLocks noGrp="1"/>
          </p:cNvSpPr>
          <p:nvPr>
            <p:ph idx="1"/>
          </p:nvPr>
        </p:nvSpPr>
        <p:spPr/>
        <p:txBody>
          <a:bodyPr/>
          <a:lstStyle/>
          <a:p>
            <a:r>
              <a:rPr lang="en-AU" dirty="0"/>
              <a:t>Ergonomics </a:t>
            </a:r>
          </a:p>
          <a:p>
            <a:r>
              <a:rPr lang="en-AU" dirty="0"/>
              <a:t>Safely set up your work station </a:t>
            </a:r>
          </a:p>
          <a:p>
            <a:r>
              <a:rPr lang="en-AU" dirty="0"/>
              <a:t>Take regular breaks from your desk</a:t>
            </a:r>
          </a:p>
          <a:p>
            <a:r>
              <a:rPr lang="en-AU" dirty="0"/>
              <a:t>Desktop exercises </a:t>
            </a:r>
          </a:p>
          <a:p>
            <a:endParaRPr lang="en-AU" dirty="0"/>
          </a:p>
          <a:p>
            <a:pPr marL="0" indent="0">
              <a:buNone/>
            </a:pPr>
            <a:r>
              <a:rPr lang="en-AU" dirty="0"/>
              <a:t>Consider </a:t>
            </a:r>
          </a:p>
          <a:p>
            <a:pPr marL="457200" indent="-457200">
              <a:buAutoNum type="arabicPeriod"/>
            </a:pPr>
            <a:r>
              <a:rPr lang="en-AU" dirty="0"/>
              <a:t>Lighting</a:t>
            </a:r>
          </a:p>
          <a:p>
            <a:pPr marL="457200" indent="-457200">
              <a:buAutoNum type="arabicPeriod"/>
            </a:pPr>
            <a:r>
              <a:rPr lang="en-AU" dirty="0"/>
              <a:t>Airflow and quality </a:t>
            </a:r>
          </a:p>
          <a:p>
            <a:pPr marL="457200" indent="-457200">
              <a:buAutoNum type="arabicPeriod"/>
            </a:pPr>
            <a:r>
              <a:rPr lang="en-AU" dirty="0"/>
              <a:t>Thermal comfort </a:t>
            </a:r>
          </a:p>
          <a:p>
            <a:endParaRPr lang="en-AU" dirty="0"/>
          </a:p>
        </p:txBody>
      </p:sp>
      <p:pic>
        <p:nvPicPr>
          <p:cNvPr id="4" name="Picture 3">
            <a:extLst>
              <a:ext uri="{FF2B5EF4-FFF2-40B4-BE49-F238E27FC236}">
                <a16:creationId xmlns:a16="http://schemas.microsoft.com/office/drawing/2014/main" id="{315A4AA8-F638-62BE-564E-39D2DB120149}"/>
              </a:ext>
            </a:extLst>
          </p:cNvPr>
          <p:cNvPicPr>
            <a:picLocks noChangeAspect="1"/>
          </p:cNvPicPr>
          <p:nvPr/>
        </p:nvPicPr>
        <p:blipFill>
          <a:blip r:embed="rId2"/>
          <a:stretch>
            <a:fillRect/>
          </a:stretch>
        </p:blipFill>
        <p:spPr>
          <a:xfrm>
            <a:off x="7738179" y="1757286"/>
            <a:ext cx="3060457" cy="3828620"/>
          </a:xfrm>
          <a:prstGeom prst="rect">
            <a:avLst/>
          </a:prstGeom>
        </p:spPr>
      </p:pic>
    </p:spTree>
    <p:extLst>
      <p:ext uri="{BB962C8B-B14F-4D97-AF65-F5344CB8AC3E}">
        <p14:creationId xmlns:p14="http://schemas.microsoft.com/office/powerpoint/2010/main" val="323897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2790-B37B-7911-588A-ED84A0C66C26}"/>
              </a:ext>
            </a:extLst>
          </p:cNvPr>
          <p:cNvSpPr>
            <a:spLocks noGrp="1"/>
          </p:cNvSpPr>
          <p:nvPr>
            <p:ph type="title"/>
          </p:nvPr>
        </p:nvSpPr>
        <p:spPr/>
        <p:txBody>
          <a:bodyPr/>
          <a:lstStyle/>
          <a:p>
            <a:r>
              <a:rPr lang="en-AU" dirty="0"/>
              <a:t>Emergency Incidents at work </a:t>
            </a:r>
          </a:p>
        </p:txBody>
      </p:sp>
      <p:sp>
        <p:nvSpPr>
          <p:cNvPr id="3" name="Content Placeholder 2">
            <a:extLst>
              <a:ext uri="{FF2B5EF4-FFF2-40B4-BE49-F238E27FC236}">
                <a16:creationId xmlns:a16="http://schemas.microsoft.com/office/drawing/2014/main" id="{30B0122B-79C4-7E50-F638-D3C9998CD439}"/>
              </a:ext>
            </a:extLst>
          </p:cNvPr>
          <p:cNvSpPr>
            <a:spLocks noGrp="1"/>
          </p:cNvSpPr>
          <p:nvPr>
            <p:ph idx="1"/>
          </p:nvPr>
        </p:nvSpPr>
        <p:spPr/>
        <p:txBody>
          <a:bodyPr/>
          <a:lstStyle/>
          <a:p>
            <a:pPr marL="0" indent="0">
              <a:buNone/>
            </a:pPr>
            <a:r>
              <a:rPr lang="en-AU" dirty="0"/>
              <a:t>Emergency incidents which can occur in any workplace include:</a:t>
            </a:r>
          </a:p>
          <a:p>
            <a:r>
              <a:rPr lang="en-AU" dirty="0"/>
              <a:t>	fires</a:t>
            </a:r>
          </a:p>
          <a:p>
            <a:r>
              <a:rPr lang="en-AU" dirty="0"/>
              <a:t>	explosions</a:t>
            </a:r>
          </a:p>
          <a:p>
            <a:r>
              <a:rPr lang="en-AU" dirty="0"/>
              <a:t>	chemical leaks and exposure</a:t>
            </a:r>
          </a:p>
          <a:p>
            <a:r>
              <a:rPr lang="en-AU" dirty="0"/>
              <a:t>	trips and falls</a:t>
            </a:r>
          </a:p>
          <a:p>
            <a:r>
              <a:rPr lang="en-AU" dirty="0"/>
              <a:t>	medical episodes such as heart attack, epileptic fit, diabetic fit etc. </a:t>
            </a:r>
          </a:p>
          <a:p>
            <a:endParaRPr lang="en-AU" dirty="0"/>
          </a:p>
          <a:p>
            <a:pPr marL="0" indent="0">
              <a:buNone/>
            </a:pPr>
            <a:r>
              <a:rPr lang="en-AU" dirty="0"/>
              <a:t>All workplaces are legally obliged to provide signage, procedures, training and practice runs such as fire drills, for all staff, to enable a swift and controlled response to any emergency incident which may occur.</a:t>
            </a:r>
          </a:p>
          <a:p>
            <a:endParaRPr lang="en-AU" dirty="0"/>
          </a:p>
        </p:txBody>
      </p:sp>
    </p:spTree>
    <p:extLst>
      <p:ext uri="{BB962C8B-B14F-4D97-AF65-F5344CB8AC3E}">
        <p14:creationId xmlns:p14="http://schemas.microsoft.com/office/powerpoint/2010/main" val="299193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7BF0-0BB9-8F5C-B622-19DE3B567CBE}"/>
              </a:ext>
            </a:extLst>
          </p:cNvPr>
          <p:cNvSpPr>
            <a:spLocks noGrp="1"/>
          </p:cNvSpPr>
          <p:nvPr>
            <p:ph type="title"/>
          </p:nvPr>
        </p:nvSpPr>
        <p:spPr/>
        <p:txBody>
          <a:bodyPr/>
          <a:lstStyle/>
          <a:p>
            <a:r>
              <a:rPr lang="en-AU" dirty="0"/>
              <a:t>Emergency Exit and Evacuation training </a:t>
            </a:r>
          </a:p>
        </p:txBody>
      </p:sp>
      <p:sp>
        <p:nvSpPr>
          <p:cNvPr id="3" name="Content Placeholder 2">
            <a:extLst>
              <a:ext uri="{FF2B5EF4-FFF2-40B4-BE49-F238E27FC236}">
                <a16:creationId xmlns:a16="http://schemas.microsoft.com/office/drawing/2014/main" id="{574270FB-B768-6861-0686-3017B6D76DB8}"/>
              </a:ext>
            </a:extLst>
          </p:cNvPr>
          <p:cNvSpPr>
            <a:spLocks noGrp="1"/>
          </p:cNvSpPr>
          <p:nvPr>
            <p:ph idx="1"/>
          </p:nvPr>
        </p:nvSpPr>
        <p:spPr/>
        <p:txBody>
          <a:bodyPr/>
          <a:lstStyle/>
          <a:p>
            <a:pPr marL="0" indent="0">
              <a:buNone/>
            </a:pPr>
            <a:endParaRPr lang="en-AU" dirty="0"/>
          </a:p>
          <a:p>
            <a:r>
              <a:rPr lang="en-AU" dirty="0">
                <a:hlinkClick r:id="rId2"/>
              </a:rPr>
              <a:t>Emergency Exit and Evacuation </a:t>
            </a:r>
            <a:endParaRPr lang="en-AU" dirty="0"/>
          </a:p>
          <a:p>
            <a:r>
              <a:rPr lang="en-AU" dirty="0"/>
              <a:t>Note: Call 000 not 911</a:t>
            </a:r>
          </a:p>
          <a:p>
            <a:r>
              <a:rPr lang="en-AU" dirty="0">
                <a:hlinkClick r:id="rId2"/>
              </a:rPr>
              <a:t>https://www.youtube.com/watch?v=3aLWlDY_G9w</a:t>
            </a:r>
            <a:endParaRPr lang="en-AU" dirty="0"/>
          </a:p>
          <a:p>
            <a:endParaRPr lang="en-AU" dirty="0"/>
          </a:p>
          <a:p>
            <a:endParaRPr lang="en-AU" dirty="0"/>
          </a:p>
        </p:txBody>
      </p:sp>
    </p:spTree>
    <p:extLst>
      <p:ext uri="{BB962C8B-B14F-4D97-AF65-F5344CB8AC3E}">
        <p14:creationId xmlns:p14="http://schemas.microsoft.com/office/powerpoint/2010/main" val="248807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CE1A5-2356-5F46-8604-DE06F198FF42}"/>
              </a:ext>
            </a:extLst>
          </p:cNvPr>
          <p:cNvSpPr>
            <a:spLocks noGrp="1"/>
          </p:cNvSpPr>
          <p:nvPr>
            <p:ph type="body" idx="1"/>
          </p:nvPr>
        </p:nvSpPr>
        <p:spPr>
          <a:xfrm>
            <a:off x="5700584" y="3099215"/>
            <a:ext cx="6006734" cy="2531023"/>
          </a:xfrm>
        </p:spPr>
        <p:txBody>
          <a:bodyPr>
            <a:normAutofit lnSpcReduction="10000"/>
          </a:bodyPr>
          <a:lstStyle/>
          <a:p>
            <a:r>
              <a:rPr lang="en-US" sz="2000" b="0" cap="none" dirty="0">
                <a:solidFill>
                  <a:srgbClr val="3A5168"/>
                </a:solidFill>
              </a:rPr>
              <a:t>In the spirit of reconciliation, Box Hill Institute acknowledges the Traditional Custodians of country throughout Australia and their connections to land, sea and community. </a:t>
            </a:r>
            <a:br>
              <a:rPr lang="en-US" sz="2000" b="0" cap="none" dirty="0">
                <a:solidFill>
                  <a:srgbClr val="3A5168"/>
                </a:solidFill>
              </a:rPr>
            </a:br>
            <a:br>
              <a:rPr lang="en-US" sz="2000" b="0" cap="none" dirty="0">
                <a:solidFill>
                  <a:srgbClr val="3A5168"/>
                </a:solidFill>
              </a:rPr>
            </a:br>
            <a:r>
              <a:rPr lang="en-US" sz="2000" b="0" cap="none" dirty="0">
                <a:solidFill>
                  <a:srgbClr val="3A5168"/>
                </a:solidFill>
              </a:rPr>
              <a:t>We pay our respect to their elders past and present and extend that respect to all Aboriginal and Torres Strait Islander peoples today.</a:t>
            </a:r>
            <a:br>
              <a:rPr lang="en-US" sz="1800" b="0" cap="none" dirty="0">
                <a:solidFill>
                  <a:srgbClr val="3A5168"/>
                </a:solidFill>
              </a:rPr>
            </a:br>
            <a:br>
              <a:rPr lang="en-US" sz="1800" b="0" cap="none" dirty="0">
                <a:solidFill>
                  <a:srgbClr val="3A5168"/>
                </a:solidFill>
              </a:rPr>
            </a:br>
            <a:endParaRPr lang="en-US" sz="1800" dirty="0">
              <a:solidFill>
                <a:srgbClr val="3A5168"/>
              </a:solidFill>
            </a:endParaRPr>
          </a:p>
        </p:txBody>
      </p:sp>
      <p:pic>
        <p:nvPicPr>
          <p:cNvPr id="6" name="Picture Placeholder 5" descr="A picture containing outdoor, building, tower, large&#10;&#10;Description automatically generated">
            <a:extLst>
              <a:ext uri="{FF2B5EF4-FFF2-40B4-BE49-F238E27FC236}">
                <a16:creationId xmlns:a16="http://schemas.microsoft.com/office/drawing/2014/main" id="{D861B3FD-FF77-0941-B488-F26D993FED26}"/>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a:xfrm>
            <a:off x="684000" y="1653779"/>
            <a:ext cx="3868050" cy="3850245"/>
          </a:xfrm>
        </p:spPr>
      </p:pic>
      <p:sp>
        <p:nvSpPr>
          <p:cNvPr id="4" name="Title 3">
            <a:extLst>
              <a:ext uri="{FF2B5EF4-FFF2-40B4-BE49-F238E27FC236}">
                <a16:creationId xmlns:a16="http://schemas.microsoft.com/office/drawing/2014/main" id="{4FC0C008-9690-3743-A86D-675ABE91A6EB}"/>
              </a:ext>
            </a:extLst>
          </p:cNvPr>
          <p:cNvSpPr>
            <a:spLocks noGrp="1"/>
          </p:cNvSpPr>
          <p:nvPr>
            <p:ph type="title"/>
          </p:nvPr>
        </p:nvSpPr>
        <p:spPr>
          <a:xfrm>
            <a:off x="5700584" y="1903751"/>
            <a:ext cx="6149546" cy="1195464"/>
          </a:xfrm>
        </p:spPr>
        <p:txBody>
          <a:bodyPr>
            <a:normAutofit/>
          </a:bodyPr>
          <a:lstStyle/>
          <a:p>
            <a:r>
              <a:rPr lang="en-US" dirty="0">
                <a:solidFill>
                  <a:srgbClr val="3A5168"/>
                </a:solidFill>
              </a:rPr>
              <a:t>Welcome</a:t>
            </a:r>
          </a:p>
        </p:txBody>
      </p:sp>
    </p:spTree>
    <p:extLst>
      <p:ext uri="{BB962C8B-B14F-4D97-AF65-F5344CB8AC3E}">
        <p14:creationId xmlns:p14="http://schemas.microsoft.com/office/powerpoint/2010/main" val="220938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70A4-A4AB-4CB7-4925-157524C495AD}"/>
              </a:ext>
            </a:extLst>
          </p:cNvPr>
          <p:cNvSpPr>
            <a:spLocks noGrp="1"/>
          </p:cNvSpPr>
          <p:nvPr>
            <p:ph type="title"/>
          </p:nvPr>
        </p:nvSpPr>
        <p:spPr/>
        <p:txBody>
          <a:bodyPr/>
          <a:lstStyle/>
          <a:p>
            <a:r>
              <a:rPr lang="en-AU" dirty="0"/>
              <a:t>Who should respond?</a:t>
            </a:r>
          </a:p>
        </p:txBody>
      </p:sp>
      <p:sp>
        <p:nvSpPr>
          <p:cNvPr id="3" name="Content Placeholder 2">
            <a:extLst>
              <a:ext uri="{FF2B5EF4-FFF2-40B4-BE49-F238E27FC236}">
                <a16:creationId xmlns:a16="http://schemas.microsoft.com/office/drawing/2014/main" id="{4FDBC590-E03F-560B-A248-C6E6FE3B0F58}"/>
              </a:ext>
            </a:extLst>
          </p:cNvPr>
          <p:cNvSpPr>
            <a:spLocks noGrp="1"/>
          </p:cNvSpPr>
          <p:nvPr>
            <p:ph idx="1"/>
          </p:nvPr>
        </p:nvSpPr>
        <p:spPr/>
        <p:txBody>
          <a:bodyPr>
            <a:normAutofit/>
          </a:bodyPr>
          <a:lstStyle/>
          <a:p>
            <a:pPr marL="0" indent="0">
              <a:buNone/>
            </a:pPr>
            <a:r>
              <a:rPr lang="en-AU" dirty="0"/>
              <a:t>Always refer to your workplace emergency procedure so you know who should respond or who to contact in an emergency. VPS workplaces have designated fire wardens, first aid officers, WHS representatives to contact should an emergency occur in your workplace. Make sure you know who these people are in your workplace. </a:t>
            </a:r>
          </a:p>
          <a:p>
            <a:pPr marL="0" indent="0">
              <a:buNone/>
            </a:pPr>
            <a:r>
              <a:rPr lang="en-AU" dirty="0"/>
              <a:t>Nurse on Call</a:t>
            </a:r>
          </a:p>
          <a:p>
            <a:pPr marL="0" indent="0">
              <a:buNone/>
            </a:pPr>
            <a:r>
              <a:rPr lang="en-AU" dirty="0"/>
              <a:t>Ambulance</a:t>
            </a:r>
          </a:p>
          <a:p>
            <a:pPr marL="0" indent="0">
              <a:buNone/>
            </a:pPr>
            <a:r>
              <a:rPr lang="en-AU" dirty="0"/>
              <a:t>Police</a:t>
            </a:r>
          </a:p>
          <a:p>
            <a:pPr marL="0" indent="0">
              <a:buNone/>
            </a:pPr>
            <a:r>
              <a:rPr lang="en-AU" dirty="0"/>
              <a:t>Medical centres closest to your workplace.</a:t>
            </a:r>
          </a:p>
        </p:txBody>
      </p:sp>
    </p:spTree>
    <p:extLst>
      <p:ext uri="{BB962C8B-B14F-4D97-AF65-F5344CB8AC3E}">
        <p14:creationId xmlns:p14="http://schemas.microsoft.com/office/powerpoint/2010/main" val="321692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77CA-2FC2-50AA-DFAB-B8681EF7A44B}"/>
              </a:ext>
            </a:extLst>
          </p:cNvPr>
          <p:cNvSpPr>
            <a:spLocks noGrp="1"/>
          </p:cNvSpPr>
          <p:nvPr>
            <p:ph type="title"/>
          </p:nvPr>
        </p:nvSpPr>
        <p:spPr/>
        <p:txBody>
          <a:bodyPr/>
          <a:lstStyle/>
          <a:p>
            <a:r>
              <a:rPr lang="en-AU" dirty="0"/>
              <a:t>First Aid Kits </a:t>
            </a:r>
          </a:p>
        </p:txBody>
      </p:sp>
      <p:sp>
        <p:nvSpPr>
          <p:cNvPr id="3" name="Content Placeholder 2">
            <a:extLst>
              <a:ext uri="{FF2B5EF4-FFF2-40B4-BE49-F238E27FC236}">
                <a16:creationId xmlns:a16="http://schemas.microsoft.com/office/drawing/2014/main" id="{6E8B05E4-C95B-FE2D-5B0E-27A7A656A2C3}"/>
              </a:ext>
            </a:extLst>
          </p:cNvPr>
          <p:cNvSpPr>
            <a:spLocks noGrp="1"/>
          </p:cNvSpPr>
          <p:nvPr>
            <p:ph idx="1"/>
          </p:nvPr>
        </p:nvSpPr>
        <p:spPr/>
        <p:txBody>
          <a:bodyPr/>
          <a:lstStyle/>
          <a:p>
            <a:pPr marL="0" indent="0">
              <a:buNone/>
            </a:pPr>
            <a:r>
              <a:rPr lang="en-AU" dirty="0"/>
              <a:t>Make sure you know:</a:t>
            </a:r>
          </a:p>
          <a:p>
            <a:r>
              <a:rPr lang="en-AU" dirty="0"/>
              <a:t>	where your first aid kit is located</a:t>
            </a:r>
          </a:p>
          <a:p>
            <a:r>
              <a:rPr lang="en-AU" dirty="0"/>
              <a:t>	what its basic content are or should be</a:t>
            </a:r>
          </a:p>
          <a:p>
            <a:r>
              <a:rPr lang="en-AU" dirty="0"/>
              <a:t>	who is responsible for replenishing supplies</a:t>
            </a:r>
          </a:p>
          <a:p>
            <a:r>
              <a:rPr lang="en-AU" dirty="0"/>
              <a:t>	how to provide basic first aid such as stopping a bleed or dressing a cut.</a:t>
            </a:r>
          </a:p>
          <a:p>
            <a:endParaRPr lang="en-AU" dirty="0"/>
          </a:p>
          <a:p>
            <a:endParaRPr lang="en-AU" dirty="0"/>
          </a:p>
          <a:p>
            <a:endParaRPr lang="en-AU" dirty="0"/>
          </a:p>
          <a:p>
            <a:pPr marL="0" indent="0">
              <a:buNone/>
            </a:pPr>
            <a:r>
              <a:rPr lang="en-AU" dirty="0"/>
              <a:t> </a:t>
            </a:r>
          </a:p>
          <a:p>
            <a:pPr marL="0" indent="0">
              <a:buNone/>
            </a:pPr>
            <a:r>
              <a:rPr lang="en-AU" dirty="0"/>
              <a:t>By now you should be able to complete Assessment Task 1 Knowledge questions 1-6</a:t>
            </a:r>
          </a:p>
          <a:p>
            <a:endParaRPr lang="en-AU" dirty="0"/>
          </a:p>
        </p:txBody>
      </p:sp>
    </p:spTree>
    <p:extLst>
      <p:ext uri="{BB962C8B-B14F-4D97-AF65-F5344CB8AC3E}">
        <p14:creationId xmlns:p14="http://schemas.microsoft.com/office/powerpoint/2010/main" val="167444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4798-879C-4970-9DFF-4A733453C2A1}"/>
              </a:ext>
            </a:extLst>
          </p:cNvPr>
          <p:cNvSpPr>
            <a:spLocks noGrp="1"/>
          </p:cNvSpPr>
          <p:nvPr>
            <p:ph type="ctrTitle"/>
          </p:nvPr>
        </p:nvSpPr>
        <p:spPr>
          <a:xfrm>
            <a:off x="507040" y="2415424"/>
            <a:ext cx="8707549" cy="2027152"/>
          </a:xfrm>
        </p:spPr>
        <p:txBody>
          <a:bodyPr>
            <a:normAutofit fontScale="90000"/>
          </a:bodyPr>
          <a:lstStyle/>
          <a:p>
            <a:r>
              <a:rPr lang="en-US" dirty="0"/>
              <a:t>Implement work safety requirements </a:t>
            </a:r>
            <a:br>
              <a:rPr lang="en-US" dirty="0"/>
            </a:br>
            <a:r>
              <a:rPr lang="en-US" sz="2700" dirty="0"/>
              <a:t>WHS duty holders </a:t>
            </a:r>
            <a:br>
              <a:rPr lang="en-US" sz="2700" dirty="0"/>
            </a:br>
            <a:r>
              <a:rPr lang="en-US" sz="2700" dirty="0"/>
              <a:t>Designated WHS reps </a:t>
            </a:r>
            <a:br>
              <a:rPr lang="en-US" sz="2700" dirty="0"/>
            </a:br>
            <a:r>
              <a:rPr lang="en-US" sz="2700" dirty="0"/>
              <a:t>Identify report and record hazards</a:t>
            </a:r>
            <a:br>
              <a:rPr lang="en-US" sz="2700" dirty="0"/>
            </a:br>
            <a:r>
              <a:rPr lang="en-US" sz="2700" dirty="0"/>
              <a:t>Implement WHS procedures </a:t>
            </a:r>
            <a:br>
              <a:rPr lang="en-US" sz="2700" dirty="0"/>
            </a:br>
            <a:r>
              <a:rPr lang="en-US" sz="2700" dirty="0"/>
              <a:t>Report Emergency incidents and injuries </a:t>
            </a:r>
            <a:endParaRPr lang="en-AU" sz="2700" dirty="0"/>
          </a:p>
        </p:txBody>
      </p:sp>
    </p:spTree>
    <p:extLst>
      <p:ext uri="{BB962C8B-B14F-4D97-AF65-F5344CB8AC3E}">
        <p14:creationId xmlns:p14="http://schemas.microsoft.com/office/powerpoint/2010/main" val="179190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7D03-0B8B-2E90-1302-43C33256DB2D}"/>
              </a:ext>
            </a:extLst>
          </p:cNvPr>
          <p:cNvSpPr>
            <a:spLocks noGrp="1"/>
          </p:cNvSpPr>
          <p:nvPr>
            <p:ph type="title"/>
          </p:nvPr>
        </p:nvSpPr>
        <p:spPr/>
        <p:txBody>
          <a:bodyPr/>
          <a:lstStyle/>
          <a:p>
            <a:r>
              <a:rPr lang="en-AU" dirty="0"/>
              <a:t>WHS Duty Holders </a:t>
            </a:r>
          </a:p>
        </p:txBody>
      </p:sp>
      <p:sp>
        <p:nvSpPr>
          <p:cNvPr id="3" name="Content Placeholder 2">
            <a:extLst>
              <a:ext uri="{FF2B5EF4-FFF2-40B4-BE49-F238E27FC236}">
                <a16:creationId xmlns:a16="http://schemas.microsoft.com/office/drawing/2014/main" id="{6A01B5F3-B0F9-7E09-2D05-6CDD5E5C33CE}"/>
              </a:ext>
            </a:extLst>
          </p:cNvPr>
          <p:cNvSpPr>
            <a:spLocks noGrp="1"/>
          </p:cNvSpPr>
          <p:nvPr>
            <p:ph idx="1"/>
          </p:nvPr>
        </p:nvSpPr>
        <p:spPr/>
        <p:txBody>
          <a:bodyPr/>
          <a:lstStyle/>
          <a:p>
            <a:pPr marL="0" indent="0">
              <a:buNone/>
            </a:pPr>
            <a:r>
              <a:rPr lang="en-AU" dirty="0"/>
              <a:t>Under OHS laws, everyone has a duty of care to create a safe work environment, maintain safe work practices and act in a safe manner when in a workplace. Under OHS laws these are often referred to as duty holders.</a:t>
            </a:r>
          </a:p>
          <a:p>
            <a:pPr marL="0" indent="0">
              <a:buNone/>
            </a:pPr>
            <a:r>
              <a:rPr lang="en-AU" dirty="0"/>
              <a:t>Duty holders include </a:t>
            </a:r>
          </a:p>
          <a:p>
            <a:r>
              <a:rPr lang="en-AU" dirty="0"/>
              <a:t>	Persons conducting a business or undertaking (PCBU) such as an employer </a:t>
            </a:r>
          </a:p>
          <a:p>
            <a:r>
              <a:rPr lang="en-AU" dirty="0"/>
              <a:t>	Officers such as owners or operators of a small business, individuals who make significant decisions in a business or those who can affect a business financial standing </a:t>
            </a:r>
          </a:p>
          <a:p>
            <a:r>
              <a:rPr lang="en-AU" dirty="0"/>
              <a:t>	Workers and other in the workplace (Safe Work Australia)</a:t>
            </a:r>
          </a:p>
          <a:p>
            <a:r>
              <a:rPr lang="en-AU" dirty="0"/>
              <a:t>           Clients, visitors, customers and anyone else who visit the site where you </a:t>
            </a:r>
            <a:r>
              <a:rPr lang="en-AU" dirty="0" err="1"/>
              <a:t>wopr</a:t>
            </a:r>
            <a:r>
              <a:rPr lang="en-AU" dirty="0"/>
              <a:t> are duty holders </a:t>
            </a:r>
          </a:p>
          <a:p>
            <a:pPr marL="457200" lvl="1" indent="0">
              <a:buNone/>
            </a:pPr>
            <a:endParaRPr lang="en-AU" dirty="0"/>
          </a:p>
          <a:p>
            <a:endParaRPr lang="en-AU" dirty="0"/>
          </a:p>
        </p:txBody>
      </p:sp>
    </p:spTree>
    <p:extLst>
      <p:ext uri="{BB962C8B-B14F-4D97-AF65-F5344CB8AC3E}">
        <p14:creationId xmlns:p14="http://schemas.microsoft.com/office/powerpoint/2010/main" val="1743797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718D-8109-F6B9-C6E8-62C988A8CFCE}"/>
              </a:ext>
            </a:extLst>
          </p:cNvPr>
          <p:cNvSpPr>
            <a:spLocks noGrp="1"/>
          </p:cNvSpPr>
          <p:nvPr>
            <p:ph type="title"/>
          </p:nvPr>
        </p:nvSpPr>
        <p:spPr/>
        <p:txBody>
          <a:bodyPr/>
          <a:lstStyle/>
          <a:p>
            <a:r>
              <a:rPr lang="en-AU" dirty="0"/>
              <a:t>Designated WHS reps </a:t>
            </a:r>
          </a:p>
        </p:txBody>
      </p:sp>
      <p:sp>
        <p:nvSpPr>
          <p:cNvPr id="3" name="Content Placeholder 2">
            <a:extLst>
              <a:ext uri="{FF2B5EF4-FFF2-40B4-BE49-F238E27FC236}">
                <a16:creationId xmlns:a16="http://schemas.microsoft.com/office/drawing/2014/main" id="{309E31F8-EDAE-19CC-70E9-B5E133ADD8D6}"/>
              </a:ext>
            </a:extLst>
          </p:cNvPr>
          <p:cNvSpPr>
            <a:spLocks noGrp="1"/>
          </p:cNvSpPr>
          <p:nvPr>
            <p:ph idx="1"/>
          </p:nvPr>
        </p:nvSpPr>
        <p:spPr/>
        <p:txBody>
          <a:bodyPr/>
          <a:lstStyle/>
          <a:p>
            <a:endParaRPr lang="en-AU" dirty="0"/>
          </a:p>
          <a:p>
            <a:pPr marL="0" indent="0">
              <a:buNone/>
            </a:pPr>
            <a:r>
              <a:rPr lang="en-AU" dirty="0"/>
              <a:t>A HSR’s role may vary slightly between departments but often includes tasks such as:</a:t>
            </a:r>
          </a:p>
          <a:p>
            <a:r>
              <a:rPr lang="en-AU" dirty="0"/>
              <a:t>	attending management meetings to discuss and present WHS concerns</a:t>
            </a:r>
          </a:p>
          <a:p>
            <a:r>
              <a:rPr lang="en-AU" dirty="0"/>
              <a:t>	inspecting workplaces for WHS risks</a:t>
            </a:r>
          </a:p>
          <a:p>
            <a:r>
              <a:rPr lang="en-AU" dirty="0"/>
              <a:t>	reporting on addressed and unaddressed WHS issues to management or externally if required</a:t>
            </a:r>
          </a:p>
          <a:p>
            <a:r>
              <a:rPr lang="en-AU" dirty="0"/>
              <a:t>	representing individual needs of employees in the Designated Work Group (DWG) such as employees with disabilities or language difficulties.</a:t>
            </a:r>
          </a:p>
          <a:p>
            <a:endParaRPr lang="en-AU" dirty="0"/>
          </a:p>
        </p:txBody>
      </p:sp>
    </p:spTree>
    <p:extLst>
      <p:ext uri="{BB962C8B-B14F-4D97-AF65-F5344CB8AC3E}">
        <p14:creationId xmlns:p14="http://schemas.microsoft.com/office/powerpoint/2010/main" val="750438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FC17-97BE-AA39-1C9B-216969EE8FE4}"/>
              </a:ext>
            </a:extLst>
          </p:cNvPr>
          <p:cNvSpPr>
            <a:spLocks noGrp="1"/>
          </p:cNvSpPr>
          <p:nvPr>
            <p:ph type="title"/>
          </p:nvPr>
        </p:nvSpPr>
        <p:spPr/>
        <p:txBody>
          <a:bodyPr/>
          <a:lstStyle/>
          <a:p>
            <a:r>
              <a:rPr lang="en-AU" dirty="0"/>
              <a:t>Identify, report and record hazards </a:t>
            </a:r>
          </a:p>
        </p:txBody>
      </p:sp>
      <p:sp>
        <p:nvSpPr>
          <p:cNvPr id="3" name="Content Placeholder 2">
            <a:extLst>
              <a:ext uri="{FF2B5EF4-FFF2-40B4-BE49-F238E27FC236}">
                <a16:creationId xmlns:a16="http://schemas.microsoft.com/office/drawing/2014/main" id="{73287517-289F-2A34-F88D-431B1F96FF1F}"/>
              </a:ext>
            </a:extLst>
          </p:cNvPr>
          <p:cNvSpPr>
            <a:spLocks noGrp="1"/>
          </p:cNvSpPr>
          <p:nvPr>
            <p:ph idx="1"/>
          </p:nvPr>
        </p:nvSpPr>
        <p:spPr/>
        <p:txBody>
          <a:bodyPr/>
          <a:lstStyle/>
          <a:p>
            <a:endParaRPr lang="en-AU" dirty="0"/>
          </a:p>
          <a:p>
            <a:pPr marL="0" indent="0">
              <a:buNone/>
            </a:pPr>
            <a:r>
              <a:rPr lang="en-AU" dirty="0"/>
              <a:t>As a WHS duty holder, you are responsible for identifying hazards and keeping the workplace safe and healthy for all workers and visitors. Any hazards or WHS issues need to be reported to the health and safety representative (HSR) in your workplace and if they are absent, then directly to your manager. Let’s take a closer look at common workplace hazards.</a:t>
            </a:r>
          </a:p>
        </p:txBody>
      </p:sp>
    </p:spTree>
    <p:extLst>
      <p:ext uri="{BB962C8B-B14F-4D97-AF65-F5344CB8AC3E}">
        <p14:creationId xmlns:p14="http://schemas.microsoft.com/office/powerpoint/2010/main" val="270182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D4F5-54D7-EBD8-6CC0-77FE25865597}"/>
              </a:ext>
            </a:extLst>
          </p:cNvPr>
          <p:cNvSpPr>
            <a:spLocks noGrp="1"/>
          </p:cNvSpPr>
          <p:nvPr>
            <p:ph type="title"/>
          </p:nvPr>
        </p:nvSpPr>
        <p:spPr/>
        <p:txBody>
          <a:bodyPr/>
          <a:lstStyle/>
          <a:p>
            <a:r>
              <a:rPr lang="en-AU" dirty="0"/>
              <a:t>Workplace hazards </a:t>
            </a:r>
          </a:p>
        </p:txBody>
      </p:sp>
      <p:graphicFrame>
        <p:nvGraphicFramePr>
          <p:cNvPr id="4" name="Content Placeholder 3">
            <a:extLst>
              <a:ext uri="{FF2B5EF4-FFF2-40B4-BE49-F238E27FC236}">
                <a16:creationId xmlns:a16="http://schemas.microsoft.com/office/drawing/2014/main" id="{E5AA54E2-B03A-2AA2-BF91-BE9B47DD469D}"/>
              </a:ext>
            </a:extLst>
          </p:cNvPr>
          <p:cNvGraphicFramePr>
            <a:graphicFrameLocks noGrp="1"/>
          </p:cNvGraphicFramePr>
          <p:nvPr>
            <p:ph idx="1"/>
            <p:extLst>
              <p:ext uri="{D42A27DB-BD31-4B8C-83A1-F6EECF244321}">
                <p14:modId xmlns:p14="http://schemas.microsoft.com/office/powerpoint/2010/main" val="3839157127"/>
              </p:ext>
            </p:extLst>
          </p:nvPr>
        </p:nvGraphicFramePr>
        <p:xfrm>
          <a:off x="1661020" y="1912690"/>
          <a:ext cx="7102297" cy="3204595"/>
        </p:xfrm>
        <a:graphic>
          <a:graphicData uri="http://schemas.openxmlformats.org/drawingml/2006/table">
            <a:tbl>
              <a:tblPr firstRow="1" firstCol="1" bandRow="1"/>
              <a:tblGrid>
                <a:gridCol w="1559732">
                  <a:extLst>
                    <a:ext uri="{9D8B030D-6E8A-4147-A177-3AD203B41FA5}">
                      <a16:colId xmlns:a16="http://schemas.microsoft.com/office/drawing/2014/main" val="1900443647"/>
                    </a:ext>
                  </a:extLst>
                </a:gridCol>
                <a:gridCol w="5542565">
                  <a:extLst>
                    <a:ext uri="{9D8B030D-6E8A-4147-A177-3AD203B41FA5}">
                      <a16:colId xmlns:a16="http://schemas.microsoft.com/office/drawing/2014/main" val="2668302271"/>
                    </a:ext>
                  </a:extLst>
                </a:gridCol>
              </a:tblGrid>
              <a:tr h="314633">
                <a:tc>
                  <a:txBody>
                    <a:bodyPr/>
                    <a:lstStyle/>
                    <a:p>
                      <a:pPr>
                        <a:lnSpc>
                          <a:spcPct val="107000"/>
                        </a:lnSpc>
                        <a:spcAft>
                          <a:spcPts val="800"/>
                        </a:spcAft>
                      </a:pPr>
                      <a:r>
                        <a:rPr lang="en-AU"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Hazard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nSpc>
                          <a:spcPct val="107000"/>
                        </a:lnSpc>
                        <a:spcAft>
                          <a:spcPts val="800"/>
                        </a:spcAft>
                      </a:pPr>
                      <a:r>
                        <a:rPr lang="en-AU"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Example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308164088"/>
                  </a:ext>
                </a:extLst>
              </a:tr>
              <a:tr h="314633">
                <a:tc>
                  <a:txBody>
                    <a:bodyPr/>
                    <a:lstStyle/>
                    <a:p>
                      <a:pPr>
                        <a:lnSpc>
                          <a:spcPct val="107000"/>
                        </a:lnSpc>
                        <a:spcAft>
                          <a:spcPts val="800"/>
                        </a:spcAft>
                      </a:pPr>
                      <a:r>
                        <a:rPr lang="en-A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Mechanical</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AU" sz="1100">
                          <a:effectLst/>
                          <a:latin typeface="Calibri" panose="020F0502020204030204" pitchFamily="34" charset="0"/>
                          <a:ea typeface="Calibri" panose="020F0502020204030204" pitchFamily="34" charset="0"/>
                          <a:cs typeface="Times New Roman" panose="02020603050405020304" pitchFamily="18" charset="0"/>
                        </a:rPr>
                        <a:t>Tripping hazards such as chords, filing cabinets that can tip when full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556711"/>
                  </a:ext>
                </a:extLst>
              </a:tr>
              <a:tr h="643833">
                <a:tc>
                  <a:txBody>
                    <a:bodyPr/>
                    <a:lstStyle/>
                    <a:p>
                      <a:pPr>
                        <a:lnSpc>
                          <a:spcPct val="107000"/>
                        </a:lnSpc>
                        <a:spcAft>
                          <a:spcPts val="800"/>
                        </a:spcAft>
                      </a:pPr>
                      <a:r>
                        <a:rPr lang="en-A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Physical hazards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AU" sz="1100">
                          <a:effectLst/>
                          <a:latin typeface="Calibri" panose="020F0502020204030204" pitchFamily="34" charset="0"/>
                          <a:ea typeface="Calibri" panose="020F0502020204030204" pitchFamily="34" charset="0"/>
                          <a:cs typeface="Times New Roman" panose="02020603050405020304" pitchFamily="18" charset="0"/>
                        </a:rPr>
                        <a:t>Glare or reflection from screens; poorly designed workflows that require a worker to be in one position for long periods of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550570"/>
                  </a:ext>
                </a:extLst>
              </a:tr>
              <a:tr h="314633">
                <a:tc>
                  <a:txBody>
                    <a:bodyPr/>
                    <a:lstStyle/>
                    <a:p>
                      <a:pPr>
                        <a:lnSpc>
                          <a:spcPct val="107000"/>
                        </a:lnSpc>
                        <a:spcAft>
                          <a:spcPts val="800"/>
                        </a:spcAft>
                      </a:pPr>
                      <a:r>
                        <a:rPr lang="en-A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Chemical hazards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AU" sz="1100">
                          <a:effectLst/>
                          <a:latin typeface="Calibri" panose="020F0502020204030204" pitchFamily="34" charset="0"/>
                          <a:ea typeface="Calibri" panose="020F0502020204030204" pitchFamily="34" charset="0"/>
                          <a:cs typeface="Times New Roman" panose="02020603050405020304" pitchFamily="18" charset="0"/>
                        </a:rPr>
                        <a:t>Vapours in the air such as paint solvents, photocopier toner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964362"/>
                  </a:ext>
                </a:extLst>
              </a:tr>
              <a:tr h="973030">
                <a:tc>
                  <a:txBody>
                    <a:bodyPr/>
                    <a:lstStyle/>
                    <a:p>
                      <a:pPr>
                        <a:lnSpc>
                          <a:spcPct val="107000"/>
                        </a:lnSpc>
                        <a:spcAft>
                          <a:spcPts val="800"/>
                        </a:spcAft>
                      </a:pPr>
                      <a:r>
                        <a:rPr lang="en-A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Psychological or Psycho-social hazards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AU" sz="1100">
                          <a:effectLst/>
                          <a:latin typeface="Calibri" panose="020F0502020204030204" pitchFamily="34" charset="0"/>
                          <a:ea typeface="Calibri" panose="020F0502020204030204" pitchFamily="34" charset="0"/>
                          <a:cs typeface="Times New Roman" panose="02020603050405020304" pitchFamily="18" charset="0"/>
                        </a:rPr>
                        <a:t>Unrealistic deadlines or overload of tasks which can cause stress; lack of unsatisfying work; workplace bullying or harassment, discrimination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811187"/>
                  </a:ext>
                </a:extLst>
              </a:tr>
              <a:tr h="643833">
                <a:tc>
                  <a:txBody>
                    <a:bodyPr/>
                    <a:lstStyle/>
                    <a:p>
                      <a:pPr>
                        <a:lnSpc>
                          <a:spcPct val="107000"/>
                        </a:lnSpc>
                        <a:spcAft>
                          <a:spcPts val="800"/>
                        </a:spcAft>
                      </a:pPr>
                      <a:r>
                        <a:rPr lang="en-A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Electrical hazards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Damaged electrical cords; overloaded PowerPoints that may lead to electric shock.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336904"/>
                  </a:ext>
                </a:extLst>
              </a:tr>
            </a:tbl>
          </a:graphicData>
        </a:graphic>
      </p:graphicFrame>
    </p:spTree>
    <p:extLst>
      <p:ext uri="{BB962C8B-B14F-4D97-AF65-F5344CB8AC3E}">
        <p14:creationId xmlns:p14="http://schemas.microsoft.com/office/powerpoint/2010/main" val="297183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D4B3-A9F7-53D4-085F-66397CD5E3DA}"/>
              </a:ext>
            </a:extLst>
          </p:cNvPr>
          <p:cNvSpPr>
            <a:spLocks noGrp="1"/>
          </p:cNvSpPr>
          <p:nvPr>
            <p:ph type="title"/>
          </p:nvPr>
        </p:nvSpPr>
        <p:spPr/>
        <p:txBody>
          <a:bodyPr/>
          <a:lstStyle/>
          <a:p>
            <a:r>
              <a:rPr lang="en-AU" dirty="0"/>
              <a:t>Identify workplace hazards </a:t>
            </a:r>
          </a:p>
        </p:txBody>
      </p:sp>
      <p:sp>
        <p:nvSpPr>
          <p:cNvPr id="3" name="Content Placeholder 2">
            <a:extLst>
              <a:ext uri="{FF2B5EF4-FFF2-40B4-BE49-F238E27FC236}">
                <a16:creationId xmlns:a16="http://schemas.microsoft.com/office/drawing/2014/main" id="{5E443ECF-CB44-07AD-D30D-F073957CC751}"/>
              </a:ext>
            </a:extLst>
          </p:cNvPr>
          <p:cNvSpPr>
            <a:spLocks noGrp="1"/>
          </p:cNvSpPr>
          <p:nvPr>
            <p:ph idx="1"/>
          </p:nvPr>
        </p:nvSpPr>
        <p:spPr/>
        <p:txBody>
          <a:bodyPr>
            <a:normAutofit/>
          </a:bodyPr>
          <a:lstStyle/>
          <a:p>
            <a:pPr marL="0" indent="0">
              <a:buNone/>
            </a:pPr>
            <a:r>
              <a:rPr lang="en-AU" dirty="0"/>
              <a:t>Hazards in a workplace are often identified by:</a:t>
            </a:r>
          </a:p>
          <a:p>
            <a:r>
              <a:rPr lang="en-AU" dirty="0"/>
              <a:t>	observation using WHS Hazard identification checklists</a:t>
            </a:r>
          </a:p>
          <a:p>
            <a:r>
              <a:rPr lang="en-AU" dirty="0"/>
              <a:t>	consulting with colleagues about WHS issues</a:t>
            </a:r>
          </a:p>
          <a:p>
            <a:r>
              <a:rPr lang="en-AU" dirty="0"/>
              <a:t>	regular scheduled WHS audits</a:t>
            </a:r>
          </a:p>
          <a:p>
            <a:r>
              <a:rPr lang="en-AU" dirty="0"/>
              <a:t>	checks conducted by HSRs</a:t>
            </a:r>
          </a:p>
          <a:p>
            <a:r>
              <a:rPr lang="en-AU" dirty="0"/>
              <a:t>	reviews of any incident and accident reports</a:t>
            </a:r>
          </a:p>
          <a:p>
            <a:r>
              <a:rPr lang="en-AU" dirty="0"/>
              <a:t>	WHS inspections conducted by external regulators or auditors.</a:t>
            </a:r>
          </a:p>
          <a:p>
            <a:endParaRPr lang="en-AU" dirty="0"/>
          </a:p>
          <a:p>
            <a:endParaRPr lang="en-AU" dirty="0"/>
          </a:p>
        </p:txBody>
      </p:sp>
    </p:spTree>
    <p:extLst>
      <p:ext uri="{BB962C8B-B14F-4D97-AF65-F5344CB8AC3E}">
        <p14:creationId xmlns:p14="http://schemas.microsoft.com/office/powerpoint/2010/main" val="322413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5BC5-2660-A4D5-963E-4E8DF088EF64}"/>
              </a:ext>
            </a:extLst>
          </p:cNvPr>
          <p:cNvSpPr>
            <a:spLocks noGrp="1"/>
          </p:cNvSpPr>
          <p:nvPr>
            <p:ph type="title"/>
          </p:nvPr>
        </p:nvSpPr>
        <p:spPr/>
        <p:txBody>
          <a:bodyPr/>
          <a:lstStyle/>
          <a:p>
            <a:r>
              <a:rPr lang="en-AU" dirty="0"/>
              <a:t>Hazard versus Risk </a:t>
            </a:r>
          </a:p>
        </p:txBody>
      </p:sp>
      <p:sp>
        <p:nvSpPr>
          <p:cNvPr id="3" name="Content Placeholder 2">
            <a:extLst>
              <a:ext uri="{FF2B5EF4-FFF2-40B4-BE49-F238E27FC236}">
                <a16:creationId xmlns:a16="http://schemas.microsoft.com/office/drawing/2014/main" id="{213F1D10-3C8E-EB65-5E9C-6813409725ED}"/>
              </a:ext>
            </a:extLst>
          </p:cNvPr>
          <p:cNvSpPr>
            <a:spLocks noGrp="1"/>
          </p:cNvSpPr>
          <p:nvPr>
            <p:ph idx="1"/>
          </p:nvPr>
        </p:nvSpPr>
        <p:spPr/>
        <p:txBody>
          <a:bodyPr>
            <a:normAutofit lnSpcReduction="10000"/>
          </a:bodyPr>
          <a:lstStyle/>
          <a:p>
            <a:endParaRPr lang="en-AU" dirty="0"/>
          </a:p>
          <a:p>
            <a:endParaRPr lang="en-AU" dirty="0"/>
          </a:p>
          <a:p>
            <a:pPr marL="0" indent="0">
              <a:buNone/>
            </a:pPr>
            <a:r>
              <a:rPr lang="en-AU" dirty="0"/>
              <a:t>When we talk about workplace hazards we often also refer to the risks involved.</a:t>
            </a:r>
          </a:p>
          <a:p>
            <a:pPr marL="0" indent="0">
              <a:buNone/>
            </a:pPr>
            <a:r>
              <a:rPr lang="en-AU" dirty="0"/>
              <a:t>A workplace Hazard is anything that can cause harm to an employee. </a:t>
            </a:r>
          </a:p>
          <a:p>
            <a:pPr marL="0" indent="0">
              <a:buNone/>
            </a:pPr>
            <a:r>
              <a:rPr lang="en-AU" dirty="0"/>
              <a:t>A risk is the likelihood that harm or injury may occur. </a:t>
            </a:r>
          </a:p>
          <a:p>
            <a:endParaRPr lang="en-AU" dirty="0"/>
          </a:p>
          <a:p>
            <a:endParaRPr lang="en-AU" dirty="0"/>
          </a:p>
          <a:p>
            <a:endParaRPr lang="en-AU" dirty="0"/>
          </a:p>
          <a:p>
            <a:endParaRPr lang="en-AU" dirty="0"/>
          </a:p>
          <a:p>
            <a:endParaRPr lang="en-AU" dirty="0"/>
          </a:p>
          <a:p>
            <a:pPr marL="0" indent="0">
              <a:buNone/>
            </a:pPr>
            <a:r>
              <a:rPr lang="en-AU" dirty="0"/>
              <a:t>You should now be able to have completed Assessment Task 1 questions 1-9</a:t>
            </a:r>
          </a:p>
          <a:p>
            <a:endParaRPr lang="en-AU" dirty="0"/>
          </a:p>
        </p:txBody>
      </p:sp>
    </p:spTree>
    <p:extLst>
      <p:ext uri="{BB962C8B-B14F-4D97-AF65-F5344CB8AC3E}">
        <p14:creationId xmlns:p14="http://schemas.microsoft.com/office/powerpoint/2010/main" val="50246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3667-DE96-ABA6-3A8A-55CCA821C4ED}"/>
              </a:ext>
            </a:extLst>
          </p:cNvPr>
          <p:cNvSpPr>
            <a:spLocks noGrp="1"/>
          </p:cNvSpPr>
          <p:nvPr>
            <p:ph type="title"/>
          </p:nvPr>
        </p:nvSpPr>
        <p:spPr/>
        <p:txBody>
          <a:bodyPr/>
          <a:lstStyle/>
          <a:p>
            <a:r>
              <a:rPr lang="en-AU" dirty="0"/>
              <a:t>WHS Risk assessment </a:t>
            </a:r>
          </a:p>
        </p:txBody>
      </p:sp>
      <p:sp>
        <p:nvSpPr>
          <p:cNvPr id="3" name="Content Placeholder 2">
            <a:extLst>
              <a:ext uri="{FF2B5EF4-FFF2-40B4-BE49-F238E27FC236}">
                <a16:creationId xmlns:a16="http://schemas.microsoft.com/office/drawing/2014/main" id="{70070314-9B15-86C9-2F54-83EAF2D6838C}"/>
              </a:ext>
            </a:extLst>
          </p:cNvPr>
          <p:cNvSpPr>
            <a:spLocks noGrp="1"/>
          </p:cNvSpPr>
          <p:nvPr>
            <p:ph idx="1"/>
          </p:nvPr>
        </p:nvSpPr>
        <p:spPr/>
        <p:txBody>
          <a:bodyPr/>
          <a:lstStyle/>
          <a:p>
            <a:pPr marL="0" indent="0">
              <a:buNone/>
            </a:pPr>
            <a:r>
              <a:rPr lang="en-AU" dirty="0"/>
              <a:t>Workplaces must have a system for identifying hazards and conducting WHS risk assessments. It will usually involve the following steps.</a:t>
            </a:r>
          </a:p>
          <a:p>
            <a:pPr marL="0" indent="0">
              <a:buNone/>
            </a:pPr>
            <a:endParaRPr lang="en-AU" dirty="0"/>
          </a:p>
          <a:p>
            <a:pPr marL="0" indent="0">
              <a:buNone/>
            </a:pPr>
            <a:endParaRPr lang="en-AU" dirty="0"/>
          </a:p>
        </p:txBody>
      </p:sp>
      <p:pic>
        <p:nvPicPr>
          <p:cNvPr id="4" name="Picture 3">
            <a:extLst>
              <a:ext uri="{FF2B5EF4-FFF2-40B4-BE49-F238E27FC236}">
                <a16:creationId xmlns:a16="http://schemas.microsoft.com/office/drawing/2014/main" id="{1079E2E8-91A9-DBB0-6D81-1A32639D6524}"/>
              </a:ext>
            </a:extLst>
          </p:cNvPr>
          <p:cNvPicPr>
            <a:picLocks noChangeAspect="1"/>
          </p:cNvPicPr>
          <p:nvPr/>
        </p:nvPicPr>
        <p:blipFill>
          <a:blip r:embed="rId2"/>
          <a:stretch>
            <a:fillRect/>
          </a:stretch>
        </p:blipFill>
        <p:spPr>
          <a:xfrm>
            <a:off x="3532116" y="3349690"/>
            <a:ext cx="3261643" cy="2066327"/>
          </a:xfrm>
          <a:prstGeom prst="rect">
            <a:avLst/>
          </a:prstGeom>
        </p:spPr>
      </p:pic>
    </p:spTree>
    <p:extLst>
      <p:ext uri="{BB962C8B-B14F-4D97-AF65-F5344CB8AC3E}">
        <p14:creationId xmlns:p14="http://schemas.microsoft.com/office/powerpoint/2010/main" val="332214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A860B-657E-5348-AEDE-F58265FEE400}"/>
              </a:ext>
            </a:extLst>
          </p:cNvPr>
          <p:cNvSpPr>
            <a:spLocks noGrp="1"/>
          </p:cNvSpPr>
          <p:nvPr>
            <p:ph type="ctrTitle"/>
          </p:nvPr>
        </p:nvSpPr>
        <p:spPr>
          <a:xfrm>
            <a:off x="687911" y="1888205"/>
            <a:ext cx="7661608" cy="2027152"/>
          </a:xfrm>
        </p:spPr>
        <p:txBody>
          <a:bodyPr>
            <a:normAutofit fontScale="90000"/>
          </a:bodyPr>
          <a:lstStyle/>
          <a:p>
            <a:r>
              <a:rPr lang="en-AU" dirty="0"/>
              <a:t>Contributing to Health and Safety of self and others in the Workplace</a:t>
            </a:r>
          </a:p>
        </p:txBody>
      </p:sp>
      <p:sp>
        <p:nvSpPr>
          <p:cNvPr id="7" name="Subtitle 6">
            <a:extLst>
              <a:ext uri="{FF2B5EF4-FFF2-40B4-BE49-F238E27FC236}">
                <a16:creationId xmlns:a16="http://schemas.microsoft.com/office/drawing/2014/main" id="{31AB1007-1CA8-404F-B1B0-82C6A8D93079}"/>
              </a:ext>
            </a:extLst>
          </p:cNvPr>
          <p:cNvSpPr>
            <a:spLocks noGrp="1"/>
          </p:cNvSpPr>
          <p:nvPr>
            <p:ph type="subTitle" idx="1"/>
          </p:nvPr>
        </p:nvSpPr>
        <p:spPr>
          <a:xfrm>
            <a:off x="687912" y="4060564"/>
            <a:ext cx="7661608" cy="979670"/>
          </a:xfrm>
        </p:spPr>
        <p:txBody>
          <a:bodyPr>
            <a:normAutofit/>
          </a:bodyPr>
          <a:lstStyle/>
          <a:p>
            <a:r>
              <a:rPr lang="en-US" dirty="0"/>
              <a:t>Box Hill Institute</a:t>
            </a:r>
          </a:p>
          <a:p>
            <a:endParaRPr lang="en-US" dirty="0"/>
          </a:p>
        </p:txBody>
      </p:sp>
      <p:sp>
        <p:nvSpPr>
          <p:cNvPr id="4" name="Text Placeholder 13">
            <a:extLst>
              <a:ext uri="{FF2B5EF4-FFF2-40B4-BE49-F238E27FC236}">
                <a16:creationId xmlns:a16="http://schemas.microsoft.com/office/drawing/2014/main" id="{1171D70F-15F2-0349-B4BB-9AFAEF74D7EC}"/>
              </a:ext>
            </a:extLst>
          </p:cNvPr>
          <p:cNvSpPr>
            <a:spLocks noGrp="1"/>
          </p:cNvSpPr>
          <p:nvPr>
            <p:ph type="body" sz="quarter" idx="10"/>
          </p:nvPr>
        </p:nvSpPr>
        <p:spPr>
          <a:xfrm>
            <a:off x="687911" y="6317707"/>
            <a:ext cx="7661608" cy="365321"/>
          </a:xfrm>
        </p:spPr>
        <p:txBody>
          <a:bodyPr>
            <a:normAutofit/>
          </a:bodyPr>
          <a:lstStyle>
            <a:lvl1pPr marL="0" indent="0">
              <a:buNone/>
              <a:defRPr sz="1600" b="1">
                <a:solidFill>
                  <a:srgbClr val="000000"/>
                </a:solidFill>
              </a:defRPr>
            </a:lvl1pPr>
          </a:lstStyle>
          <a:p>
            <a:pPr lvl="0"/>
            <a:r>
              <a:rPr lang="en-US" dirty="0">
                <a:solidFill>
                  <a:srgbClr val="3A5168"/>
                </a:solidFill>
              </a:rPr>
              <a:t>Education Training and Support BHI</a:t>
            </a:r>
          </a:p>
        </p:txBody>
      </p:sp>
    </p:spTree>
    <p:extLst>
      <p:ext uri="{BB962C8B-B14F-4D97-AF65-F5344CB8AC3E}">
        <p14:creationId xmlns:p14="http://schemas.microsoft.com/office/powerpoint/2010/main" val="287414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D7FF-C68B-44A8-FB00-E595541B6687}"/>
              </a:ext>
            </a:extLst>
          </p:cNvPr>
          <p:cNvSpPr>
            <a:spLocks noGrp="1"/>
          </p:cNvSpPr>
          <p:nvPr>
            <p:ph type="title"/>
          </p:nvPr>
        </p:nvSpPr>
        <p:spPr/>
        <p:txBody>
          <a:bodyPr/>
          <a:lstStyle/>
          <a:p>
            <a:r>
              <a:rPr lang="en-AU" dirty="0"/>
              <a:t>Risk Matrix </a:t>
            </a:r>
          </a:p>
        </p:txBody>
      </p:sp>
      <p:pic>
        <p:nvPicPr>
          <p:cNvPr id="4" name="Content Placeholder 3">
            <a:extLst>
              <a:ext uri="{FF2B5EF4-FFF2-40B4-BE49-F238E27FC236}">
                <a16:creationId xmlns:a16="http://schemas.microsoft.com/office/drawing/2014/main" id="{1BDE4F69-92BF-57D9-BA82-8D99F56FF0FF}"/>
              </a:ext>
            </a:extLst>
          </p:cNvPr>
          <p:cNvPicPr>
            <a:picLocks noGrp="1" noChangeAspect="1"/>
          </p:cNvPicPr>
          <p:nvPr>
            <p:ph idx="1"/>
          </p:nvPr>
        </p:nvPicPr>
        <p:blipFill>
          <a:blip r:embed="rId2"/>
          <a:stretch>
            <a:fillRect/>
          </a:stretch>
        </p:blipFill>
        <p:spPr>
          <a:xfrm>
            <a:off x="1408922" y="1828800"/>
            <a:ext cx="8084213" cy="3035153"/>
          </a:xfrm>
          <a:prstGeom prst="rect">
            <a:avLst/>
          </a:prstGeom>
        </p:spPr>
      </p:pic>
    </p:spTree>
    <p:extLst>
      <p:ext uri="{BB962C8B-B14F-4D97-AF65-F5344CB8AC3E}">
        <p14:creationId xmlns:p14="http://schemas.microsoft.com/office/powerpoint/2010/main" val="3315980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3F90-299A-ADA9-6263-508C94722B18}"/>
              </a:ext>
            </a:extLst>
          </p:cNvPr>
          <p:cNvSpPr>
            <a:spLocks noGrp="1"/>
          </p:cNvSpPr>
          <p:nvPr>
            <p:ph type="title"/>
          </p:nvPr>
        </p:nvSpPr>
        <p:spPr/>
        <p:txBody>
          <a:bodyPr/>
          <a:lstStyle/>
          <a:p>
            <a:r>
              <a:rPr lang="en-AU" dirty="0"/>
              <a:t>Activity 2 – work in three groups </a:t>
            </a:r>
          </a:p>
        </p:txBody>
      </p:sp>
      <p:sp>
        <p:nvSpPr>
          <p:cNvPr id="3" name="Content Placeholder 2">
            <a:extLst>
              <a:ext uri="{FF2B5EF4-FFF2-40B4-BE49-F238E27FC236}">
                <a16:creationId xmlns:a16="http://schemas.microsoft.com/office/drawing/2014/main" id="{108C5420-30E0-ED5F-026F-96DF7896A6D7}"/>
              </a:ext>
            </a:extLst>
          </p:cNvPr>
          <p:cNvSpPr>
            <a:spLocks noGrp="1"/>
          </p:cNvSpPr>
          <p:nvPr>
            <p:ph idx="1"/>
          </p:nvPr>
        </p:nvSpPr>
        <p:spPr/>
        <p:txBody>
          <a:bodyPr>
            <a:normAutofit lnSpcReduction="10000"/>
          </a:bodyPr>
          <a:lstStyle/>
          <a:p>
            <a:pPr marL="0" indent="0">
              <a:buNone/>
            </a:pPr>
            <a:r>
              <a:rPr lang="en-AU" dirty="0"/>
              <a:t>Scenario 1 - A delivery of photocopy paper arrives from the supplier. The receptionist is away and so the boxes are left in the hallway.</a:t>
            </a:r>
          </a:p>
          <a:p>
            <a:pPr marL="0" indent="0">
              <a:buNone/>
            </a:pPr>
            <a:r>
              <a:rPr lang="en-AU" dirty="0"/>
              <a:t>Scenario 2 - A worker enters a secure building and forgets to close the door properly allowing access to anyone who walks past the door </a:t>
            </a:r>
          </a:p>
          <a:p>
            <a:pPr marL="0" indent="0">
              <a:buNone/>
            </a:pPr>
            <a:r>
              <a:rPr lang="en-AU" dirty="0"/>
              <a:t>Scenario 3 – An electrical cord is placed across the room right before a </a:t>
            </a:r>
            <a:r>
              <a:rPr lang="en-AU" dirty="0" err="1"/>
              <a:t>presentationand</a:t>
            </a:r>
            <a:r>
              <a:rPr lang="en-AU" dirty="0"/>
              <a:t> anyone entering the room has to walk over it. </a:t>
            </a:r>
          </a:p>
          <a:p>
            <a:pPr marL="0" indent="0">
              <a:buNone/>
            </a:pPr>
            <a:endParaRPr lang="en-AU" dirty="0"/>
          </a:p>
          <a:p>
            <a:r>
              <a:rPr lang="en-AU" dirty="0"/>
              <a:t>	What is the potential hazard?</a:t>
            </a:r>
          </a:p>
          <a:p>
            <a:r>
              <a:rPr lang="en-AU" dirty="0"/>
              <a:t>	How many people may come into contact with this hazard or be affected?</a:t>
            </a:r>
          </a:p>
          <a:p>
            <a:r>
              <a:rPr lang="en-AU" dirty="0"/>
              <a:t>	How likely is it that a worker may be injured or harmed?</a:t>
            </a:r>
          </a:p>
          <a:p>
            <a:r>
              <a:rPr lang="en-AU" dirty="0"/>
              <a:t>	How would you rate the potential consequence, if an injury/accident occurred?</a:t>
            </a:r>
          </a:p>
          <a:p>
            <a:r>
              <a:rPr lang="en-AU" dirty="0"/>
              <a:t>	What is the risk rating?</a:t>
            </a:r>
          </a:p>
          <a:p>
            <a:endParaRPr lang="en-AU" dirty="0"/>
          </a:p>
        </p:txBody>
      </p:sp>
    </p:spTree>
    <p:extLst>
      <p:ext uri="{BB962C8B-B14F-4D97-AF65-F5344CB8AC3E}">
        <p14:creationId xmlns:p14="http://schemas.microsoft.com/office/powerpoint/2010/main" val="1126496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283E-9951-BEC0-62EB-2F8D04E2DDEE}"/>
              </a:ext>
            </a:extLst>
          </p:cNvPr>
          <p:cNvSpPr>
            <a:spLocks noGrp="1"/>
          </p:cNvSpPr>
          <p:nvPr>
            <p:ph type="title"/>
          </p:nvPr>
        </p:nvSpPr>
        <p:spPr/>
        <p:txBody>
          <a:bodyPr/>
          <a:lstStyle/>
          <a:p>
            <a:r>
              <a:rPr lang="en-AU" dirty="0"/>
              <a:t>Reporting Hazards </a:t>
            </a:r>
          </a:p>
        </p:txBody>
      </p:sp>
      <p:sp>
        <p:nvSpPr>
          <p:cNvPr id="3" name="Content Placeholder 2">
            <a:extLst>
              <a:ext uri="{FF2B5EF4-FFF2-40B4-BE49-F238E27FC236}">
                <a16:creationId xmlns:a16="http://schemas.microsoft.com/office/drawing/2014/main" id="{6023C029-DEC2-E399-09AF-2D5896E9EC71}"/>
              </a:ext>
            </a:extLst>
          </p:cNvPr>
          <p:cNvSpPr>
            <a:spLocks noGrp="1"/>
          </p:cNvSpPr>
          <p:nvPr>
            <p:ph idx="1"/>
          </p:nvPr>
        </p:nvSpPr>
        <p:spPr/>
        <p:txBody>
          <a:bodyPr/>
          <a:lstStyle/>
          <a:p>
            <a:pPr marL="0" indent="0">
              <a:buNone/>
            </a:pPr>
            <a:r>
              <a:rPr lang="en-AU" dirty="0"/>
              <a:t>The quicker hazards are identified, reported and dealt with, the safer the workplace is for yourself and others. Reporting hazards is every employee’s responsibility and is often done informally and verbally when you see the HSR. However, it can be helpful to report the hazard via email, so the HSR has:</a:t>
            </a:r>
          </a:p>
          <a:p>
            <a:r>
              <a:rPr lang="en-AU" dirty="0"/>
              <a:t>	a record of the conversation</a:t>
            </a:r>
          </a:p>
          <a:p>
            <a:r>
              <a:rPr lang="en-AU" dirty="0"/>
              <a:t>	a prompt to take action</a:t>
            </a:r>
          </a:p>
          <a:p>
            <a:r>
              <a:rPr lang="en-AU" dirty="0"/>
              <a:t>	a trail for monitoring the time it takes to get WHS problems resolved.</a:t>
            </a:r>
          </a:p>
          <a:p>
            <a:endParaRPr lang="en-AU" dirty="0"/>
          </a:p>
          <a:p>
            <a:endParaRPr lang="en-AU" dirty="0"/>
          </a:p>
        </p:txBody>
      </p:sp>
    </p:spTree>
    <p:extLst>
      <p:ext uri="{BB962C8B-B14F-4D97-AF65-F5344CB8AC3E}">
        <p14:creationId xmlns:p14="http://schemas.microsoft.com/office/powerpoint/2010/main" val="4127108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5C65-BA88-875A-3BA3-0F1F49EBC029}"/>
              </a:ext>
            </a:extLst>
          </p:cNvPr>
          <p:cNvSpPr>
            <a:spLocks noGrp="1"/>
          </p:cNvSpPr>
          <p:nvPr>
            <p:ph type="title"/>
          </p:nvPr>
        </p:nvSpPr>
        <p:spPr/>
        <p:txBody>
          <a:bodyPr/>
          <a:lstStyle/>
          <a:p>
            <a:r>
              <a:rPr lang="en-AU" dirty="0"/>
              <a:t>Common Hazard Signs and Safety Symbols </a:t>
            </a:r>
          </a:p>
        </p:txBody>
      </p:sp>
      <p:sp>
        <p:nvSpPr>
          <p:cNvPr id="3" name="Content Placeholder 2">
            <a:extLst>
              <a:ext uri="{FF2B5EF4-FFF2-40B4-BE49-F238E27FC236}">
                <a16:creationId xmlns:a16="http://schemas.microsoft.com/office/drawing/2014/main" id="{74DA9D10-4EB7-0BAA-D0C3-416B7D6C7291}"/>
              </a:ext>
            </a:extLst>
          </p:cNvPr>
          <p:cNvSpPr>
            <a:spLocks noGrp="1"/>
          </p:cNvSpPr>
          <p:nvPr>
            <p:ph idx="1"/>
          </p:nvPr>
        </p:nvSpPr>
        <p:spPr/>
        <p:txBody>
          <a:bodyPr/>
          <a:lstStyle/>
          <a:p>
            <a:pPr marL="0" indent="0">
              <a:buNone/>
            </a:pPr>
            <a:r>
              <a:rPr lang="en-AU" dirty="0"/>
              <a:t>Red signage for fire safety, blue and white signs indicating when personal protective equipment (PPE) must be worn, yellow signs for warnings etc.</a:t>
            </a:r>
          </a:p>
          <a:p>
            <a:pPr marL="0" indent="0">
              <a:buNone/>
            </a:pPr>
            <a:endParaRPr lang="en-AU" dirty="0"/>
          </a:p>
          <a:p>
            <a:pPr marL="0" indent="0">
              <a:buNone/>
            </a:pPr>
            <a:endParaRPr lang="en-AU" dirty="0"/>
          </a:p>
        </p:txBody>
      </p:sp>
      <p:pic>
        <p:nvPicPr>
          <p:cNvPr id="4" name="Picture 3">
            <a:extLst>
              <a:ext uri="{FF2B5EF4-FFF2-40B4-BE49-F238E27FC236}">
                <a16:creationId xmlns:a16="http://schemas.microsoft.com/office/drawing/2014/main" id="{9A4C759A-629F-1DE0-8CF9-737BBD9D9961}"/>
              </a:ext>
            </a:extLst>
          </p:cNvPr>
          <p:cNvPicPr>
            <a:picLocks noChangeAspect="1"/>
          </p:cNvPicPr>
          <p:nvPr/>
        </p:nvPicPr>
        <p:blipFill>
          <a:blip r:embed="rId2"/>
          <a:stretch>
            <a:fillRect/>
          </a:stretch>
        </p:blipFill>
        <p:spPr>
          <a:xfrm>
            <a:off x="845018" y="3010076"/>
            <a:ext cx="1408298" cy="1408298"/>
          </a:xfrm>
          <a:prstGeom prst="rect">
            <a:avLst/>
          </a:prstGeom>
        </p:spPr>
      </p:pic>
      <p:pic>
        <p:nvPicPr>
          <p:cNvPr id="5" name="Picture 4">
            <a:extLst>
              <a:ext uri="{FF2B5EF4-FFF2-40B4-BE49-F238E27FC236}">
                <a16:creationId xmlns:a16="http://schemas.microsoft.com/office/drawing/2014/main" id="{3B8D9384-512B-B5D5-8452-3BAB0770F308}"/>
              </a:ext>
            </a:extLst>
          </p:cNvPr>
          <p:cNvPicPr>
            <a:picLocks noChangeAspect="1"/>
          </p:cNvPicPr>
          <p:nvPr/>
        </p:nvPicPr>
        <p:blipFill>
          <a:blip r:embed="rId3"/>
          <a:stretch>
            <a:fillRect/>
          </a:stretch>
        </p:blipFill>
        <p:spPr>
          <a:xfrm>
            <a:off x="3814721" y="3028366"/>
            <a:ext cx="1408298" cy="1390008"/>
          </a:xfrm>
          <a:prstGeom prst="rect">
            <a:avLst/>
          </a:prstGeom>
        </p:spPr>
      </p:pic>
      <p:pic>
        <p:nvPicPr>
          <p:cNvPr id="6" name="Picture 5">
            <a:extLst>
              <a:ext uri="{FF2B5EF4-FFF2-40B4-BE49-F238E27FC236}">
                <a16:creationId xmlns:a16="http://schemas.microsoft.com/office/drawing/2014/main" id="{8A0F85A6-30F4-0E3C-5DBD-AE0783C1AFBE}"/>
              </a:ext>
            </a:extLst>
          </p:cNvPr>
          <p:cNvPicPr>
            <a:picLocks noChangeAspect="1"/>
          </p:cNvPicPr>
          <p:nvPr/>
        </p:nvPicPr>
        <p:blipFill>
          <a:blip r:embed="rId4"/>
          <a:stretch>
            <a:fillRect/>
          </a:stretch>
        </p:blipFill>
        <p:spPr>
          <a:xfrm>
            <a:off x="6854509" y="3028366"/>
            <a:ext cx="1201016" cy="1390008"/>
          </a:xfrm>
          <a:prstGeom prst="rect">
            <a:avLst/>
          </a:prstGeom>
        </p:spPr>
      </p:pic>
    </p:spTree>
    <p:extLst>
      <p:ext uri="{BB962C8B-B14F-4D97-AF65-F5344CB8AC3E}">
        <p14:creationId xmlns:p14="http://schemas.microsoft.com/office/powerpoint/2010/main" val="2875421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9115-B90B-9A79-72F6-8B1C3CA433E2}"/>
              </a:ext>
            </a:extLst>
          </p:cNvPr>
          <p:cNvSpPr>
            <a:spLocks noGrp="1"/>
          </p:cNvSpPr>
          <p:nvPr>
            <p:ph type="title"/>
          </p:nvPr>
        </p:nvSpPr>
        <p:spPr/>
        <p:txBody>
          <a:bodyPr/>
          <a:lstStyle/>
          <a:p>
            <a:r>
              <a:rPr lang="en-AU" dirty="0"/>
              <a:t>Emergency hazard </a:t>
            </a:r>
          </a:p>
        </p:txBody>
      </p:sp>
      <p:sp>
        <p:nvSpPr>
          <p:cNvPr id="3" name="Content Placeholder 2">
            <a:extLst>
              <a:ext uri="{FF2B5EF4-FFF2-40B4-BE49-F238E27FC236}">
                <a16:creationId xmlns:a16="http://schemas.microsoft.com/office/drawing/2014/main" id="{BCB36E37-0AD2-CAC1-90EF-35F28FC88842}"/>
              </a:ext>
            </a:extLst>
          </p:cNvPr>
          <p:cNvSpPr>
            <a:spLocks noGrp="1"/>
          </p:cNvSpPr>
          <p:nvPr>
            <p:ph idx="1"/>
          </p:nvPr>
        </p:nvSpPr>
        <p:spPr/>
        <p:txBody>
          <a:bodyPr/>
          <a:lstStyle/>
          <a:p>
            <a:pPr marL="0" indent="0">
              <a:buNone/>
            </a:pPr>
            <a:r>
              <a:rPr lang="en-AU" dirty="0"/>
              <a:t>Symbols and visuals are important for employees who may speak a language other than English or who are more visual learners</a:t>
            </a:r>
          </a:p>
          <a:p>
            <a:pPr marL="0" indent="0">
              <a:buNone/>
            </a:pPr>
            <a:endParaRPr lang="en-AU" dirty="0"/>
          </a:p>
          <a:p>
            <a:pPr marL="0" indent="0">
              <a:buNone/>
            </a:pPr>
            <a:endParaRPr lang="en-AU" dirty="0"/>
          </a:p>
        </p:txBody>
      </p:sp>
      <p:pic>
        <p:nvPicPr>
          <p:cNvPr id="4" name="Picture 3">
            <a:extLst>
              <a:ext uri="{FF2B5EF4-FFF2-40B4-BE49-F238E27FC236}">
                <a16:creationId xmlns:a16="http://schemas.microsoft.com/office/drawing/2014/main" id="{0FCCEAFE-878B-1418-7C6F-871D88FA2EA2}"/>
              </a:ext>
            </a:extLst>
          </p:cNvPr>
          <p:cNvPicPr>
            <a:picLocks noChangeAspect="1"/>
          </p:cNvPicPr>
          <p:nvPr/>
        </p:nvPicPr>
        <p:blipFill>
          <a:blip r:embed="rId2"/>
          <a:stretch>
            <a:fillRect/>
          </a:stretch>
        </p:blipFill>
        <p:spPr>
          <a:xfrm>
            <a:off x="2567031" y="2600587"/>
            <a:ext cx="6284600" cy="3576375"/>
          </a:xfrm>
          <a:prstGeom prst="rect">
            <a:avLst/>
          </a:prstGeom>
        </p:spPr>
      </p:pic>
    </p:spTree>
    <p:extLst>
      <p:ext uri="{BB962C8B-B14F-4D97-AF65-F5344CB8AC3E}">
        <p14:creationId xmlns:p14="http://schemas.microsoft.com/office/powerpoint/2010/main" val="2598807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36C4-15F8-5A70-26B4-EE85D20B7D2B}"/>
              </a:ext>
            </a:extLst>
          </p:cNvPr>
          <p:cNvSpPr>
            <a:spLocks noGrp="1"/>
          </p:cNvSpPr>
          <p:nvPr>
            <p:ph type="title"/>
          </p:nvPr>
        </p:nvSpPr>
        <p:spPr/>
        <p:txBody>
          <a:bodyPr/>
          <a:lstStyle/>
          <a:p>
            <a:r>
              <a:rPr lang="en-AU" dirty="0"/>
              <a:t>Report emergency Incidents </a:t>
            </a:r>
          </a:p>
        </p:txBody>
      </p:sp>
      <p:sp>
        <p:nvSpPr>
          <p:cNvPr id="3" name="Content Placeholder 2">
            <a:extLst>
              <a:ext uri="{FF2B5EF4-FFF2-40B4-BE49-F238E27FC236}">
                <a16:creationId xmlns:a16="http://schemas.microsoft.com/office/drawing/2014/main" id="{7901023F-BACE-C391-8BB1-31D202AD6737}"/>
              </a:ext>
            </a:extLst>
          </p:cNvPr>
          <p:cNvSpPr>
            <a:spLocks noGrp="1"/>
          </p:cNvSpPr>
          <p:nvPr>
            <p:ph idx="1"/>
          </p:nvPr>
        </p:nvSpPr>
        <p:spPr/>
        <p:txBody>
          <a:bodyPr/>
          <a:lstStyle/>
          <a:p>
            <a:pPr marL="0" indent="0">
              <a:buNone/>
            </a:pPr>
            <a:r>
              <a:rPr lang="en-AU" dirty="0"/>
              <a:t>In Victoria, the Occupational Health and Safety (OHS) Act 2004, requires all employers to:</a:t>
            </a:r>
          </a:p>
          <a:p>
            <a:r>
              <a:rPr lang="en-AU" dirty="0"/>
              <a:t>	keep a written record of any workplace accidents</a:t>
            </a:r>
          </a:p>
          <a:p>
            <a:r>
              <a:rPr lang="en-AU" dirty="0"/>
              <a:t>	notify WorkSafe of any dangerous incidents</a:t>
            </a:r>
          </a:p>
          <a:p>
            <a:r>
              <a:rPr lang="en-AU" dirty="0"/>
              <a:t>	keep information regarding WHS of employees.</a:t>
            </a:r>
          </a:p>
          <a:p>
            <a:endParaRPr lang="en-AU" dirty="0"/>
          </a:p>
          <a:p>
            <a:endParaRPr lang="en-AU" dirty="0"/>
          </a:p>
        </p:txBody>
      </p:sp>
      <p:pic>
        <p:nvPicPr>
          <p:cNvPr id="4" name="Picture 3">
            <a:extLst>
              <a:ext uri="{FF2B5EF4-FFF2-40B4-BE49-F238E27FC236}">
                <a16:creationId xmlns:a16="http://schemas.microsoft.com/office/drawing/2014/main" id="{F8D6F520-8CFF-997B-29AB-0C0182E81EBA}"/>
              </a:ext>
            </a:extLst>
          </p:cNvPr>
          <p:cNvPicPr>
            <a:picLocks noChangeAspect="1"/>
          </p:cNvPicPr>
          <p:nvPr/>
        </p:nvPicPr>
        <p:blipFill>
          <a:blip r:embed="rId2"/>
          <a:stretch>
            <a:fillRect/>
          </a:stretch>
        </p:blipFill>
        <p:spPr>
          <a:xfrm>
            <a:off x="3224212" y="3428999"/>
            <a:ext cx="5743575" cy="2882901"/>
          </a:xfrm>
          <a:prstGeom prst="rect">
            <a:avLst/>
          </a:prstGeom>
        </p:spPr>
      </p:pic>
    </p:spTree>
    <p:extLst>
      <p:ext uri="{BB962C8B-B14F-4D97-AF65-F5344CB8AC3E}">
        <p14:creationId xmlns:p14="http://schemas.microsoft.com/office/powerpoint/2010/main" val="2881467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FC18-8502-73EE-459E-282BD81DAB66}"/>
              </a:ext>
            </a:extLst>
          </p:cNvPr>
          <p:cNvSpPr>
            <a:spLocks noGrp="1"/>
          </p:cNvSpPr>
          <p:nvPr>
            <p:ph type="title"/>
          </p:nvPr>
        </p:nvSpPr>
        <p:spPr/>
        <p:txBody>
          <a:bodyPr/>
          <a:lstStyle/>
          <a:p>
            <a:r>
              <a:rPr lang="en-AU" dirty="0"/>
              <a:t>Emergency Report </a:t>
            </a:r>
          </a:p>
        </p:txBody>
      </p:sp>
      <p:sp>
        <p:nvSpPr>
          <p:cNvPr id="3" name="Content Placeholder 2">
            <a:extLst>
              <a:ext uri="{FF2B5EF4-FFF2-40B4-BE49-F238E27FC236}">
                <a16:creationId xmlns:a16="http://schemas.microsoft.com/office/drawing/2014/main" id="{BEA70E96-3D44-1C82-195D-B6E44614400E}"/>
              </a:ext>
            </a:extLst>
          </p:cNvPr>
          <p:cNvSpPr>
            <a:spLocks noGrp="1"/>
          </p:cNvSpPr>
          <p:nvPr>
            <p:ph idx="1"/>
          </p:nvPr>
        </p:nvSpPr>
        <p:spPr/>
        <p:txBody>
          <a:bodyPr/>
          <a:lstStyle/>
          <a:p>
            <a:pPr marL="0" indent="0">
              <a:buNone/>
            </a:pPr>
            <a:r>
              <a:rPr lang="en-AU" dirty="0"/>
              <a:t>An emergency report will usually include details of:</a:t>
            </a:r>
          </a:p>
          <a:p>
            <a:r>
              <a:rPr lang="en-AU" dirty="0"/>
              <a:t>	the date and time of the incident/accident</a:t>
            </a:r>
          </a:p>
          <a:p>
            <a:r>
              <a:rPr lang="en-AU" dirty="0"/>
              <a:t>	the location</a:t>
            </a:r>
          </a:p>
          <a:p>
            <a:r>
              <a:rPr lang="en-AU" dirty="0"/>
              <a:t>	name and details of the injured person</a:t>
            </a:r>
          </a:p>
          <a:p>
            <a:r>
              <a:rPr lang="en-AU" dirty="0"/>
              <a:t>	what occurred (factual account)</a:t>
            </a:r>
          </a:p>
          <a:p>
            <a:r>
              <a:rPr lang="en-AU" dirty="0"/>
              <a:t>	the injury sustained</a:t>
            </a:r>
          </a:p>
          <a:p>
            <a:r>
              <a:rPr lang="en-AU" dirty="0"/>
              <a:t>	names of witnesses</a:t>
            </a:r>
          </a:p>
          <a:p>
            <a:r>
              <a:rPr lang="en-AU" dirty="0"/>
              <a:t>	first aid or treatment administered.</a:t>
            </a:r>
          </a:p>
          <a:p>
            <a:endParaRPr lang="en-AU" dirty="0"/>
          </a:p>
        </p:txBody>
      </p:sp>
    </p:spTree>
    <p:extLst>
      <p:ext uri="{BB962C8B-B14F-4D97-AF65-F5344CB8AC3E}">
        <p14:creationId xmlns:p14="http://schemas.microsoft.com/office/powerpoint/2010/main" val="3990764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98F2-DAC4-1CE8-0F99-C0B6FC967211}"/>
              </a:ext>
            </a:extLst>
          </p:cNvPr>
          <p:cNvSpPr>
            <a:spLocks noGrp="1"/>
          </p:cNvSpPr>
          <p:nvPr>
            <p:ph type="title"/>
          </p:nvPr>
        </p:nvSpPr>
        <p:spPr/>
        <p:txBody>
          <a:bodyPr/>
          <a:lstStyle/>
          <a:p>
            <a:r>
              <a:rPr lang="en-AU" dirty="0"/>
              <a:t>Written Communication </a:t>
            </a:r>
          </a:p>
        </p:txBody>
      </p:sp>
      <p:sp>
        <p:nvSpPr>
          <p:cNvPr id="3" name="Content Placeholder 2">
            <a:extLst>
              <a:ext uri="{FF2B5EF4-FFF2-40B4-BE49-F238E27FC236}">
                <a16:creationId xmlns:a16="http://schemas.microsoft.com/office/drawing/2014/main" id="{EF6DFC0C-5226-35B5-12DB-1349F3B786A7}"/>
              </a:ext>
            </a:extLst>
          </p:cNvPr>
          <p:cNvSpPr>
            <a:spLocks noGrp="1"/>
          </p:cNvSpPr>
          <p:nvPr>
            <p:ph idx="1"/>
          </p:nvPr>
        </p:nvSpPr>
        <p:spPr/>
        <p:txBody>
          <a:bodyPr/>
          <a:lstStyle/>
          <a:p>
            <a:pPr marL="0" indent="0">
              <a:buNone/>
            </a:pPr>
            <a:r>
              <a:rPr lang="en-AU" dirty="0"/>
              <a:t>When completing an incident report:</a:t>
            </a:r>
          </a:p>
          <a:p>
            <a:r>
              <a:rPr lang="en-AU" dirty="0"/>
              <a:t>use clear, short sentences</a:t>
            </a:r>
          </a:p>
          <a:p>
            <a:r>
              <a:rPr lang="en-AU" dirty="0"/>
              <a:t> write a factual account of what you saw/did</a:t>
            </a:r>
          </a:p>
          <a:p>
            <a:r>
              <a:rPr lang="en-AU" dirty="0"/>
              <a:t> avoid descriptive words or embellishing the story</a:t>
            </a:r>
          </a:p>
          <a:p>
            <a:r>
              <a:rPr lang="en-AU" dirty="0"/>
              <a:t>use correct grammar and spelling</a:t>
            </a:r>
          </a:p>
          <a:p>
            <a:r>
              <a:rPr lang="en-AU" dirty="0"/>
              <a:t>avoid writing other people’s responses or comments unless they directly impacted the incident.</a:t>
            </a:r>
          </a:p>
          <a:p>
            <a:endParaRPr lang="en-AU" dirty="0"/>
          </a:p>
        </p:txBody>
      </p:sp>
    </p:spTree>
    <p:extLst>
      <p:ext uri="{BB962C8B-B14F-4D97-AF65-F5344CB8AC3E}">
        <p14:creationId xmlns:p14="http://schemas.microsoft.com/office/powerpoint/2010/main" val="3279419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E987-B8DF-534B-4FA0-E137BF3BCB27}"/>
              </a:ext>
            </a:extLst>
          </p:cNvPr>
          <p:cNvSpPr>
            <a:spLocks noGrp="1"/>
          </p:cNvSpPr>
          <p:nvPr>
            <p:ph type="title"/>
          </p:nvPr>
        </p:nvSpPr>
        <p:spPr>
          <a:xfrm>
            <a:off x="381000" y="365125"/>
            <a:ext cx="9029008" cy="4930775"/>
          </a:xfrm>
        </p:spPr>
        <p:txBody>
          <a:bodyPr/>
          <a:lstStyle/>
          <a:p>
            <a:r>
              <a:rPr lang="en-AU" dirty="0"/>
              <a:t>Questions ?</a:t>
            </a:r>
          </a:p>
        </p:txBody>
      </p:sp>
    </p:spTree>
    <p:extLst>
      <p:ext uri="{BB962C8B-B14F-4D97-AF65-F5344CB8AC3E}">
        <p14:creationId xmlns:p14="http://schemas.microsoft.com/office/powerpoint/2010/main" val="3625822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4798-879C-4970-9DFF-4A733453C2A1}"/>
              </a:ext>
            </a:extLst>
          </p:cNvPr>
          <p:cNvSpPr>
            <a:spLocks noGrp="1"/>
          </p:cNvSpPr>
          <p:nvPr>
            <p:ph type="ctrTitle"/>
          </p:nvPr>
        </p:nvSpPr>
        <p:spPr>
          <a:xfrm>
            <a:off x="507040" y="2415424"/>
            <a:ext cx="8707549" cy="2027152"/>
          </a:xfrm>
        </p:spPr>
        <p:txBody>
          <a:bodyPr>
            <a:normAutofit fontScale="90000"/>
          </a:bodyPr>
          <a:lstStyle/>
          <a:p>
            <a:r>
              <a:rPr lang="en-US" dirty="0"/>
              <a:t>Participate in WHS consultative processes  </a:t>
            </a:r>
            <a:br>
              <a:rPr lang="en-US" dirty="0"/>
            </a:br>
            <a:r>
              <a:rPr lang="en-US" sz="2700" dirty="0"/>
              <a:t>WHS consultative activities </a:t>
            </a:r>
            <a:br>
              <a:rPr lang="en-US" sz="2700" dirty="0"/>
            </a:br>
            <a:r>
              <a:rPr lang="en-US" sz="2700" dirty="0"/>
              <a:t>Raising WHS issues </a:t>
            </a:r>
            <a:br>
              <a:rPr lang="en-US" sz="2700" dirty="0"/>
            </a:br>
            <a:r>
              <a:rPr lang="en-US" sz="2700" dirty="0"/>
              <a:t>Eliminate workplace hazards </a:t>
            </a:r>
            <a:endParaRPr lang="en-AU" sz="2700" dirty="0"/>
          </a:p>
        </p:txBody>
      </p:sp>
    </p:spTree>
    <p:extLst>
      <p:ext uri="{BB962C8B-B14F-4D97-AF65-F5344CB8AC3E}">
        <p14:creationId xmlns:p14="http://schemas.microsoft.com/office/powerpoint/2010/main" val="118578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0D376-9E15-4563-B966-3661DD24D5F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Course times</a:t>
            </a:r>
          </a:p>
        </p:txBody>
      </p:sp>
      <p:graphicFrame>
        <p:nvGraphicFramePr>
          <p:cNvPr id="6" name="Table 5">
            <a:extLst>
              <a:ext uri="{FF2B5EF4-FFF2-40B4-BE49-F238E27FC236}">
                <a16:creationId xmlns:a16="http://schemas.microsoft.com/office/drawing/2014/main" id="{BD17D6FC-3C20-4B63-B42F-23FB3B9ED5DB}"/>
              </a:ext>
            </a:extLst>
          </p:cNvPr>
          <p:cNvGraphicFramePr>
            <a:graphicFrameLocks noGrp="1"/>
          </p:cNvGraphicFramePr>
          <p:nvPr>
            <p:extLst>
              <p:ext uri="{D42A27DB-BD31-4B8C-83A1-F6EECF244321}">
                <p14:modId xmlns:p14="http://schemas.microsoft.com/office/powerpoint/2010/main" val="253412457"/>
              </p:ext>
            </p:extLst>
          </p:nvPr>
        </p:nvGraphicFramePr>
        <p:xfrm>
          <a:off x="4916486" y="963527"/>
          <a:ext cx="6502361" cy="5338268"/>
        </p:xfrm>
        <a:graphic>
          <a:graphicData uri="http://schemas.openxmlformats.org/drawingml/2006/table">
            <a:tbl>
              <a:tblPr firstRow="1" bandRow="1">
                <a:noFill/>
                <a:tableStyleId>{5C22544A-7EE6-4342-B048-85BDC9FD1C3A}</a:tableStyleId>
              </a:tblPr>
              <a:tblGrid>
                <a:gridCol w="1928695">
                  <a:extLst>
                    <a:ext uri="{9D8B030D-6E8A-4147-A177-3AD203B41FA5}">
                      <a16:colId xmlns:a16="http://schemas.microsoft.com/office/drawing/2014/main" val="3403935249"/>
                    </a:ext>
                  </a:extLst>
                </a:gridCol>
                <a:gridCol w="2359645">
                  <a:extLst>
                    <a:ext uri="{9D8B030D-6E8A-4147-A177-3AD203B41FA5}">
                      <a16:colId xmlns:a16="http://schemas.microsoft.com/office/drawing/2014/main" val="1063688849"/>
                    </a:ext>
                  </a:extLst>
                </a:gridCol>
                <a:gridCol w="2214021">
                  <a:extLst>
                    <a:ext uri="{9D8B030D-6E8A-4147-A177-3AD203B41FA5}">
                      <a16:colId xmlns:a16="http://schemas.microsoft.com/office/drawing/2014/main" val="1133598528"/>
                    </a:ext>
                  </a:extLst>
                </a:gridCol>
              </a:tblGrid>
              <a:tr h="985724">
                <a:tc gridSpan="3">
                  <a:txBody>
                    <a:bodyPr/>
                    <a:lstStyle/>
                    <a:p>
                      <a:pPr algn="ctr" fontAlgn="ctr"/>
                      <a:r>
                        <a:rPr lang="en-AU" sz="2400" b="1" u="none" strike="noStrike" cap="none" spc="0" dirty="0">
                          <a:solidFill>
                            <a:schemeClr val="tx1">
                              <a:lumMod val="75000"/>
                              <a:lumOff val="25000"/>
                            </a:schemeClr>
                          </a:solidFill>
                          <a:effectLst/>
                        </a:rPr>
                        <a:t>Course day and time</a:t>
                      </a:r>
                      <a:endParaRPr lang="en-AU" sz="2400" b="1"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208002232"/>
                  </a:ext>
                </a:extLst>
              </a:tr>
              <a:tr h="658025">
                <a:tc>
                  <a:txBody>
                    <a:bodyPr/>
                    <a:lstStyle/>
                    <a:p>
                      <a:pPr algn="ctr" fontAlgn="b"/>
                      <a:r>
                        <a:rPr lang="en-AU" sz="2400" u="none" strike="noStrike" cap="none" spc="0" dirty="0">
                          <a:solidFill>
                            <a:schemeClr val="tx1">
                              <a:lumMod val="75000"/>
                              <a:lumOff val="25000"/>
                            </a:schemeClr>
                          </a:solidFill>
                          <a:effectLst/>
                        </a:rPr>
                        <a:t> </a:t>
                      </a:r>
                      <a:endParaRPr lang="en-AU" sz="24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b"/>
                      <a:r>
                        <a:rPr lang="en-AU" sz="2400" u="none" strike="noStrike" cap="none" spc="0" dirty="0">
                          <a:solidFill>
                            <a:schemeClr val="tx1">
                              <a:lumMod val="75000"/>
                              <a:lumOff val="25000"/>
                            </a:schemeClr>
                          </a:solidFill>
                          <a:effectLst/>
                        </a:rPr>
                        <a:t>Start</a:t>
                      </a:r>
                      <a:endParaRPr lang="en-AU" sz="24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b"/>
                      <a:r>
                        <a:rPr lang="en-AU" sz="2400" u="none" strike="noStrike" cap="none" spc="0" dirty="0">
                          <a:solidFill>
                            <a:schemeClr val="tx1">
                              <a:lumMod val="75000"/>
                              <a:lumOff val="25000"/>
                            </a:schemeClr>
                          </a:solidFill>
                          <a:effectLst/>
                        </a:rPr>
                        <a:t>Finish </a:t>
                      </a:r>
                      <a:endParaRPr lang="en-AU" sz="24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866496463"/>
                  </a:ext>
                </a:extLst>
              </a:tr>
              <a:tr h="512858">
                <a:tc>
                  <a:txBody>
                    <a:bodyPr/>
                    <a:lstStyle/>
                    <a:p>
                      <a:pPr algn="ctr" fontAlgn="b"/>
                      <a:r>
                        <a:rPr lang="en-AU" sz="2000" u="none" strike="noStrike" cap="none" spc="0" dirty="0">
                          <a:solidFill>
                            <a:schemeClr val="tx1">
                              <a:lumMod val="75000"/>
                              <a:lumOff val="25000"/>
                            </a:schemeClr>
                          </a:solidFill>
                          <a:effectLst/>
                        </a:rPr>
                        <a:t>Day 1</a:t>
                      </a:r>
                    </a:p>
                    <a:p>
                      <a:pPr algn="ctr" fontAlgn="b"/>
                      <a:r>
                        <a:rPr lang="en-AU" sz="2000" b="0" i="0" u="none" strike="noStrike" cap="none" spc="0" dirty="0">
                          <a:solidFill>
                            <a:schemeClr val="tx1">
                              <a:lumMod val="75000"/>
                              <a:lumOff val="25000"/>
                            </a:schemeClr>
                          </a:solidFill>
                          <a:effectLst/>
                          <a:latin typeface="Calibri" panose="020F0502020204030204" pitchFamily="34" charset="0"/>
                        </a:rPr>
                        <a:t>12 November</a:t>
                      </a:r>
                    </a:p>
                  </a:txBody>
                  <a:tcPr marL="402336" marR="50765" marT="201168" marB="20116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fontAlgn="b"/>
                      <a:r>
                        <a:rPr lang="en-AU" sz="2000" u="none" strike="noStrike" cap="none" spc="0" dirty="0">
                          <a:solidFill>
                            <a:schemeClr val="tx1">
                              <a:lumMod val="75000"/>
                              <a:lumOff val="25000"/>
                            </a:schemeClr>
                          </a:solidFill>
                          <a:effectLst/>
                        </a:rPr>
                        <a:t>10:00 am</a:t>
                      </a:r>
                      <a:endParaRPr lang="en-AU" sz="20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fontAlgn="b"/>
                      <a:r>
                        <a:rPr lang="en-AU" sz="2000" u="none" strike="noStrike" cap="none" spc="0" dirty="0">
                          <a:solidFill>
                            <a:schemeClr val="tx1">
                              <a:lumMod val="75000"/>
                              <a:lumOff val="25000"/>
                            </a:schemeClr>
                          </a:solidFill>
                          <a:effectLst/>
                        </a:rPr>
                        <a:t>4:00 pm</a:t>
                      </a:r>
                      <a:endParaRPr lang="en-AU" sz="20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647352123"/>
                  </a:ext>
                </a:extLst>
              </a:tr>
              <a:tr h="709413">
                <a:tc>
                  <a:txBody>
                    <a:bodyPr/>
                    <a:lstStyle/>
                    <a:p>
                      <a:pPr algn="ctr" fontAlgn="b"/>
                      <a:r>
                        <a:rPr lang="en-AU" sz="2000" u="none" strike="noStrike" cap="none" spc="0" dirty="0">
                          <a:solidFill>
                            <a:schemeClr val="tx1">
                              <a:lumMod val="75000"/>
                              <a:lumOff val="25000"/>
                            </a:schemeClr>
                          </a:solidFill>
                          <a:effectLst/>
                        </a:rPr>
                        <a:t>Day 2</a:t>
                      </a:r>
                    </a:p>
                    <a:p>
                      <a:pPr algn="ctr" fontAlgn="b"/>
                      <a:r>
                        <a:rPr lang="en-AU" sz="2000" b="0" i="0" u="none" strike="noStrike" cap="none" spc="0" dirty="0">
                          <a:solidFill>
                            <a:schemeClr val="tx1">
                              <a:lumMod val="75000"/>
                              <a:lumOff val="25000"/>
                            </a:schemeClr>
                          </a:solidFill>
                          <a:effectLst/>
                          <a:latin typeface="Calibri" panose="020F0502020204030204" pitchFamily="34" charset="0"/>
                        </a:rPr>
                        <a:t>13 November</a:t>
                      </a:r>
                    </a:p>
                  </a:txBody>
                  <a:tcPr marL="402336" marR="50765" marT="201168" marB="20116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b"/>
                      <a:r>
                        <a:rPr lang="en-AU" sz="2000" u="none" strike="noStrike" cap="none" spc="0" dirty="0">
                          <a:solidFill>
                            <a:schemeClr val="tx1">
                              <a:lumMod val="75000"/>
                              <a:lumOff val="25000"/>
                            </a:schemeClr>
                          </a:solidFill>
                          <a:effectLst/>
                        </a:rPr>
                        <a:t>10:00 am</a:t>
                      </a:r>
                      <a:endParaRPr lang="en-AU" sz="20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b"/>
                      <a:r>
                        <a:rPr lang="en-AU" sz="2000" u="none" strike="noStrike" cap="none" spc="0" dirty="0">
                          <a:solidFill>
                            <a:schemeClr val="tx1">
                              <a:lumMod val="75000"/>
                              <a:lumOff val="25000"/>
                            </a:schemeClr>
                          </a:solidFill>
                          <a:effectLst/>
                        </a:rPr>
                        <a:t>4:00 pm</a:t>
                      </a:r>
                      <a:endParaRPr lang="en-AU" sz="20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512724485"/>
                  </a:ext>
                </a:extLst>
              </a:tr>
              <a:tr h="985724">
                <a:tc>
                  <a:txBody>
                    <a:bodyPr/>
                    <a:lstStyle/>
                    <a:p>
                      <a:pPr algn="ctr" fontAlgn="b"/>
                      <a:r>
                        <a:rPr lang="en-AU" sz="2000" u="none" strike="noStrike" cap="none" spc="0" dirty="0">
                          <a:solidFill>
                            <a:schemeClr val="tx1">
                              <a:lumMod val="75000"/>
                              <a:lumOff val="25000"/>
                            </a:schemeClr>
                          </a:solidFill>
                          <a:effectLst/>
                        </a:rPr>
                        <a:t>Study Support</a:t>
                      </a:r>
                    </a:p>
                    <a:p>
                      <a:pPr algn="ctr" fontAlgn="b"/>
                      <a:r>
                        <a:rPr lang="en-AU" sz="1800" u="none" strike="noStrike" cap="none" spc="0" dirty="0">
                          <a:solidFill>
                            <a:schemeClr val="tx1">
                              <a:lumMod val="75000"/>
                              <a:lumOff val="25000"/>
                            </a:schemeClr>
                          </a:solidFill>
                          <a:effectLst/>
                        </a:rPr>
                        <a:t>9 and 18 December</a:t>
                      </a:r>
                      <a:endParaRPr lang="en-AU" sz="18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gn="ctr" fontAlgn="b"/>
                      <a:r>
                        <a:rPr lang="en-AU" sz="2000" u="none" strike="noStrike" cap="none" spc="0" dirty="0">
                          <a:solidFill>
                            <a:schemeClr val="tx1">
                              <a:lumMod val="75000"/>
                              <a:lumOff val="25000"/>
                            </a:schemeClr>
                          </a:solidFill>
                          <a:effectLst/>
                        </a:rPr>
                        <a:t> 10:00  am</a:t>
                      </a:r>
                      <a:endParaRPr lang="en-AU" sz="20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gn="ctr" fontAlgn="b"/>
                      <a:r>
                        <a:rPr lang="en-AU" sz="2000" u="none" strike="noStrike" cap="none" spc="0" dirty="0">
                          <a:solidFill>
                            <a:schemeClr val="tx1">
                              <a:lumMod val="75000"/>
                              <a:lumOff val="25000"/>
                            </a:schemeClr>
                          </a:solidFill>
                          <a:effectLst/>
                        </a:rPr>
                        <a:t> 4.00 pm</a:t>
                      </a:r>
                      <a:endParaRPr lang="en-AU" sz="2000" b="0" i="0" u="none" strike="noStrike" cap="none" spc="0" dirty="0">
                        <a:solidFill>
                          <a:schemeClr val="tx1">
                            <a:lumMod val="75000"/>
                            <a:lumOff val="25000"/>
                          </a:schemeClr>
                        </a:solidFill>
                        <a:effectLst/>
                        <a:latin typeface="Calibri" panose="020F0502020204030204" pitchFamily="34" charset="0"/>
                      </a:endParaRPr>
                    </a:p>
                  </a:txBody>
                  <a:tcPr marL="402336" marR="50765" marT="201168" marB="20116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2097091048"/>
                  </a:ext>
                </a:extLst>
              </a:tr>
            </a:tbl>
          </a:graphicData>
        </a:graphic>
      </p:graphicFrame>
    </p:spTree>
    <p:extLst>
      <p:ext uri="{BB962C8B-B14F-4D97-AF65-F5344CB8AC3E}">
        <p14:creationId xmlns:p14="http://schemas.microsoft.com/office/powerpoint/2010/main" val="312500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0F11-1961-ECE1-79A5-C4CA3C2F0D6D}"/>
              </a:ext>
            </a:extLst>
          </p:cNvPr>
          <p:cNvSpPr>
            <a:spLocks noGrp="1"/>
          </p:cNvSpPr>
          <p:nvPr>
            <p:ph type="title"/>
          </p:nvPr>
        </p:nvSpPr>
        <p:spPr/>
        <p:txBody>
          <a:bodyPr/>
          <a:lstStyle/>
          <a:p>
            <a:r>
              <a:rPr lang="en-AU" dirty="0"/>
              <a:t>WHS Consultative Activities </a:t>
            </a:r>
          </a:p>
        </p:txBody>
      </p:sp>
      <p:sp>
        <p:nvSpPr>
          <p:cNvPr id="3" name="Content Placeholder 2">
            <a:extLst>
              <a:ext uri="{FF2B5EF4-FFF2-40B4-BE49-F238E27FC236}">
                <a16:creationId xmlns:a16="http://schemas.microsoft.com/office/drawing/2014/main" id="{3335C0BC-3492-D2DA-75DA-6E8CE374FF9D}"/>
              </a:ext>
            </a:extLst>
          </p:cNvPr>
          <p:cNvSpPr>
            <a:spLocks noGrp="1"/>
          </p:cNvSpPr>
          <p:nvPr>
            <p:ph idx="1"/>
          </p:nvPr>
        </p:nvSpPr>
        <p:spPr/>
        <p:txBody>
          <a:bodyPr>
            <a:normAutofit lnSpcReduction="10000"/>
          </a:bodyPr>
          <a:lstStyle/>
          <a:p>
            <a:pPr marL="0" indent="0">
              <a:buNone/>
            </a:pPr>
            <a:r>
              <a:rPr lang="en-AU" dirty="0"/>
              <a:t>Employees often have the most knowledge of the risks or harm which can occur when completing daily tasks, using certain machinery/equipment and relating to staff and customers, so good WHS management will involve consultation with employees</a:t>
            </a:r>
          </a:p>
          <a:p>
            <a:pPr marL="0" indent="0">
              <a:buNone/>
            </a:pPr>
            <a:endParaRPr lang="en-AU" dirty="0"/>
          </a:p>
          <a:p>
            <a:pPr marL="0" indent="0">
              <a:buNone/>
            </a:pPr>
            <a:r>
              <a:rPr lang="en-AU" dirty="0"/>
              <a:t>Consultation often takes place when:</a:t>
            </a:r>
          </a:p>
          <a:p>
            <a:pPr marL="0" indent="0">
              <a:buNone/>
            </a:pPr>
            <a:r>
              <a:rPr lang="en-AU" dirty="0"/>
              <a:t>•	identifying hazards and/or risks</a:t>
            </a:r>
          </a:p>
          <a:p>
            <a:pPr marL="0" indent="0">
              <a:buNone/>
            </a:pPr>
            <a:r>
              <a:rPr lang="en-AU" dirty="0"/>
              <a:t>•	deciding how to control the risks</a:t>
            </a:r>
          </a:p>
          <a:p>
            <a:pPr marL="0" indent="0">
              <a:buNone/>
            </a:pPr>
            <a:r>
              <a:rPr lang="en-AU" dirty="0"/>
              <a:t>•	designing employees work spaces such as work areas, factories, bathrooms etc.</a:t>
            </a:r>
          </a:p>
          <a:p>
            <a:pPr marL="0" indent="0">
              <a:buNone/>
            </a:pPr>
            <a:r>
              <a:rPr lang="en-AU" dirty="0"/>
              <a:t>•	developing procedures for WHS</a:t>
            </a:r>
          </a:p>
          <a:p>
            <a:pPr marL="0" indent="0">
              <a:buNone/>
            </a:pPr>
            <a:r>
              <a:rPr lang="en-AU" dirty="0"/>
              <a:t>•	setting up health and safety working committees</a:t>
            </a:r>
          </a:p>
          <a:p>
            <a:pPr marL="0" indent="0">
              <a:buNone/>
            </a:pPr>
            <a:r>
              <a:rPr lang="en-AU" dirty="0"/>
              <a:t>•	proposing changes to production, workplace tasks, expanding business etc.</a:t>
            </a:r>
          </a:p>
          <a:p>
            <a:pPr marL="0" indent="0">
              <a:buNone/>
            </a:pPr>
            <a:r>
              <a:rPr lang="en-AU" dirty="0"/>
              <a:t>•	complying with OHS laws.</a:t>
            </a:r>
          </a:p>
          <a:p>
            <a:pPr marL="0" indent="0">
              <a:buNone/>
            </a:pPr>
            <a:endParaRPr lang="en-AU" dirty="0"/>
          </a:p>
        </p:txBody>
      </p:sp>
    </p:spTree>
    <p:extLst>
      <p:ext uri="{BB962C8B-B14F-4D97-AF65-F5344CB8AC3E}">
        <p14:creationId xmlns:p14="http://schemas.microsoft.com/office/powerpoint/2010/main" val="1312129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5E98-B74C-4D02-0827-51A14A32EDFB}"/>
              </a:ext>
            </a:extLst>
          </p:cNvPr>
          <p:cNvSpPr>
            <a:spLocks noGrp="1"/>
          </p:cNvSpPr>
          <p:nvPr>
            <p:ph type="title"/>
          </p:nvPr>
        </p:nvSpPr>
        <p:spPr/>
        <p:txBody>
          <a:bodyPr/>
          <a:lstStyle/>
          <a:p>
            <a:r>
              <a:rPr lang="en-AU" dirty="0"/>
              <a:t>Consultation </a:t>
            </a:r>
          </a:p>
        </p:txBody>
      </p:sp>
      <p:sp>
        <p:nvSpPr>
          <p:cNvPr id="3" name="Content Placeholder 2">
            <a:extLst>
              <a:ext uri="{FF2B5EF4-FFF2-40B4-BE49-F238E27FC236}">
                <a16:creationId xmlns:a16="http://schemas.microsoft.com/office/drawing/2014/main" id="{834AA4F4-02FD-B11F-8DEF-F8D65ACEC088}"/>
              </a:ext>
            </a:extLst>
          </p:cNvPr>
          <p:cNvSpPr>
            <a:spLocks noGrp="1"/>
          </p:cNvSpPr>
          <p:nvPr>
            <p:ph idx="1"/>
          </p:nvPr>
        </p:nvSpPr>
        <p:spPr/>
        <p:txBody>
          <a:bodyPr/>
          <a:lstStyle/>
          <a:p>
            <a:r>
              <a:rPr lang="en-AU" dirty="0"/>
              <a:t>Regardless of which methods your workplace uses to consult, all effective consultation should:</a:t>
            </a:r>
          </a:p>
          <a:p>
            <a:endParaRPr lang="en-AU" dirty="0"/>
          </a:p>
          <a:p>
            <a:endParaRPr lang="en-AU" dirty="0"/>
          </a:p>
        </p:txBody>
      </p:sp>
      <p:pic>
        <p:nvPicPr>
          <p:cNvPr id="4" name="Picture 3">
            <a:extLst>
              <a:ext uri="{FF2B5EF4-FFF2-40B4-BE49-F238E27FC236}">
                <a16:creationId xmlns:a16="http://schemas.microsoft.com/office/drawing/2014/main" id="{96F147CD-67F7-23B6-414C-CD805A07DE21}"/>
              </a:ext>
            </a:extLst>
          </p:cNvPr>
          <p:cNvPicPr>
            <a:picLocks noChangeAspect="1"/>
          </p:cNvPicPr>
          <p:nvPr/>
        </p:nvPicPr>
        <p:blipFill>
          <a:blip r:embed="rId2"/>
          <a:stretch>
            <a:fillRect/>
          </a:stretch>
        </p:blipFill>
        <p:spPr>
          <a:xfrm>
            <a:off x="3352562" y="2836506"/>
            <a:ext cx="5486876" cy="2929812"/>
          </a:xfrm>
          <a:prstGeom prst="rect">
            <a:avLst/>
          </a:prstGeom>
        </p:spPr>
      </p:pic>
    </p:spTree>
    <p:extLst>
      <p:ext uri="{BB962C8B-B14F-4D97-AF65-F5344CB8AC3E}">
        <p14:creationId xmlns:p14="http://schemas.microsoft.com/office/powerpoint/2010/main" val="21501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8F08-E665-B6D1-7DFC-A3254198475A}"/>
              </a:ext>
            </a:extLst>
          </p:cNvPr>
          <p:cNvSpPr>
            <a:spLocks noGrp="1"/>
          </p:cNvSpPr>
          <p:nvPr>
            <p:ph type="title"/>
          </p:nvPr>
        </p:nvSpPr>
        <p:spPr/>
        <p:txBody>
          <a:bodyPr/>
          <a:lstStyle/>
          <a:p>
            <a:r>
              <a:rPr lang="en-AU" dirty="0"/>
              <a:t>Raising WHS issues </a:t>
            </a:r>
          </a:p>
        </p:txBody>
      </p:sp>
      <p:sp>
        <p:nvSpPr>
          <p:cNvPr id="3" name="Content Placeholder 2">
            <a:extLst>
              <a:ext uri="{FF2B5EF4-FFF2-40B4-BE49-F238E27FC236}">
                <a16:creationId xmlns:a16="http://schemas.microsoft.com/office/drawing/2014/main" id="{371EA447-F164-8357-0FFF-55F991EF64FC}"/>
              </a:ext>
            </a:extLst>
          </p:cNvPr>
          <p:cNvSpPr>
            <a:spLocks noGrp="1"/>
          </p:cNvSpPr>
          <p:nvPr>
            <p:ph idx="1"/>
          </p:nvPr>
        </p:nvSpPr>
        <p:spPr/>
        <p:txBody>
          <a:bodyPr/>
          <a:lstStyle/>
          <a:p>
            <a:pPr marL="0" indent="0">
              <a:buNone/>
            </a:pPr>
            <a:r>
              <a:rPr lang="en-AU" dirty="0"/>
              <a:t>Each workplace will have a procedure or a process to follow for raising and resolving WHS issues in the workplace. </a:t>
            </a:r>
          </a:p>
          <a:p>
            <a:pPr marL="0" indent="0">
              <a:buNone/>
            </a:pPr>
            <a:endParaRPr lang="en-AU" dirty="0"/>
          </a:p>
          <a:p>
            <a:pPr marL="0" indent="0">
              <a:buNone/>
            </a:pPr>
            <a:r>
              <a:rPr lang="en-AU" dirty="0"/>
              <a:t>When attending WHS meetings, speaking up about WHS issues or being asked your opinion of WHS in your workplace, always be mindful of your audience and the impact your words will have</a:t>
            </a:r>
          </a:p>
          <a:p>
            <a:pPr marL="0" indent="0">
              <a:buNone/>
            </a:pPr>
            <a:endParaRPr lang="en-AU" dirty="0"/>
          </a:p>
          <a:p>
            <a:pPr marL="0" indent="0">
              <a:buNone/>
            </a:pPr>
            <a:r>
              <a:rPr lang="en-AU" dirty="0"/>
              <a:t>If you were asked to report on a sensitive issue such as witnessing bullying or discrimination in your workplace, make sure you follow the VPS values of honesty, respect, impartiality and integrity </a:t>
            </a:r>
          </a:p>
        </p:txBody>
      </p:sp>
    </p:spTree>
    <p:extLst>
      <p:ext uri="{BB962C8B-B14F-4D97-AF65-F5344CB8AC3E}">
        <p14:creationId xmlns:p14="http://schemas.microsoft.com/office/powerpoint/2010/main" val="1744772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F33C-FE3F-4390-CFB0-A33ABC6A60EB}"/>
              </a:ext>
            </a:extLst>
          </p:cNvPr>
          <p:cNvSpPr>
            <a:spLocks noGrp="1"/>
          </p:cNvSpPr>
          <p:nvPr>
            <p:ph type="title"/>
          </p:nvPr>
        </p:nvSpPr>
        <p:spPr/>
        <p:txBody>
          <a:bodyPr/>
          <a:lstStyle/>
          <a:p>
            <a:r>
              <a:rPr lang="en-AU" dirty="0"/>
              <a:t>Support for More Complex Issues </a:t>
            </a:r>
          </a:p>
        </p:txBody>
      </p:sp>
      <p:sp>
        <p:nvSpPr>
          <p:cNvPr id="3" name="Content Placeholder 2">
            <a:extLst>
              <a:ext uri="{FF2B5EF4-FFF2-40B4-BE49-F238E27FC236}">
                <a16:creationId xmlns:a16="http://schemas.microsoft.com/office/drawing/2014/main" id="{C8D21774-D4BB-C7D6-4F9D-F0AD03895BB3}"/>
              </a:ext>
            </a:extLst>
          </p:cNvPr>
          <p:cNvSpPr>
            <a:spLocks noGrp="1"/>
          </p:cNvSpPr>
          <p:nvPr>
            <p:ph idx="1"/>
          </p:nvPr>
        </p:nvSpPr>
        <p:spPr/>
        <p:txBody>
          <a:bodyPr/>
          <a:lstStyle/>
          <a:p>
            <a:pPr marL="0" indent="0">
              <a:buNone/>
            </a:pPr>
            <a:r>
              <a:rPr lang="en-AU" dirty="0"/>
              <a:t>People who can assist you to raise complex issues such as discrimination or sexually inappropriate behaviour at work, may include:</a:t>
            </a:r>
          </a:p>
          <a:p>
            <a:r>
              <a:rPr lang="en-AU" dirty="0"/>
              <a:t>	Your Health and Safety representative (HSR)</a:t>
            </a:r>
          </a:p>
          <a:p>
            <a:r>
              <a:rPr lang="en-AU" dirty="0"/>
              <a:t>	A supervisor you trust</a:t>
            </a:r>
          </a:p>
          <a:p>
            <a:r>
              <a:rPr lang="en-AU" dirty="0"/>
              <a:t>	Risk and compliance officer</a:t>
            </a:r>
          </a:p>
          <a:p>
            <a:r>
              <a:rPr lang="en-AU" dirty="0"/>
              <a:t>	Union representatives and OHS specialists</a:t>
            </a:r>
          </a:p>
          <a:p>
            <a:r>
              <a:rPr lang="en-AU" dirty="0"/>
              <a:t>	</a:t>
            </a:r>
            <a:r>
              <a:rPr lang="en-AU" dirty="0" err="1"/>
              <a:t>Worksafe</a:t>
            </a:r>
            <a:r>
              <a:rPr lang="en-AU" dirty="0"/>
              <a:t> representatives</a:t>
            </a:r>
          </a:p>
          <a:p>
            <a:r>
              <a:rPr lang="en-AU" dirty="0"/>
              <a:t>	Fair Work Australia, Ombudsmen.</a:t>
            </a:r>
          </a:p>
          <a:p>
            <a:endParaRPr lang="en-AU" dirty="0"/>
          </a:p>
        </p:txBody>
      </p:sp>
    </p:spTree>
    <p:extLst>
      <p:ext uri="{BB962C8B-B14F-4D97-AF65-F5344CB8AC3E}">
        <p14:creationId xmlns:p14="http://schemas.microsoft.com/office/powerpoint/2010/main" val="3065529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CA85-C0B1-1A4F-97D1-8FD4D48E6DC7}"/>
              </a:ext>
            </a:extLst>
          </p:cNvPr>
          <p:cNvSpPr>
            <a:spLocks noGrp="1"/>
          </p:cNvSpPr>
          <p:nvPr>
            <p:ph type="title"/>
          </p:nvPr>
        </p:nvSpPr>
        <p:spPr/>
        <p:txBody>
          <a:bodyPr/>
          <a:lstStyle/>
          <a:p>
            <a:r>
              <a:rPr lang="en-AU" dirty="0"/>
              <a:t>Eliminate workplace hazards </a:t>
            </a:r>
          </a:p>
        </p:txBody>
      </p:sp>
      <p:sp>
        <p:nvSpPr>
          <p:cNvPr id="3" name="Content Placeholder 2">
            <a:extLst>
              <a:ext uri="{FF2B5EF4-FFF2-40B4-BE49-F238E27FC236}">
                <a16:creationId xmlns:a16="http://schemas.microsoft.com/office/drawing/2014/main" id="{285CF086-2D2E-43B1-928C-1A05A5176575}"/>
              </a:ext>
            </a:extLst>
          </p:cNvPr>
          <p:cNvSpPr>
            <a:spLocks noGrp="1"/>
          </p:cNvSpPr>
          <p:nvPr>
            <p:ph idx="1"/>
          </p:nvPr>
        </p:nvSpPr>
        <p:spPr/>
        <p:txBody>
          <a:bodyPr/>
          <a:lstStyle/>
          <a:p>
            <a:pPr marL="0" indent="0">
              <a:buNone/>
            </a:pPr>
            <a:r>
              <a:rPr lang="en-AU" dirty="0"/>
              <a:t>The goal of any organisation is to eliminate workplace hazards completely, however this is not always possible and therefore a system for controlling risks in the workplace is used, called the hierarchy of control. The hierarchy of control is a step-by-step approach to eliminating or reducing risks. The strategies at the top of the pyramid are more effective and therefore prioritised over those at the bottom. </a:t>
            </a:r>
          </a:p>
          <a:p>
            <a:pPr marL="0" indent="0">
              <a:buNone/>
            </a:pPr>
            <a:endParaRPr lang="en-AU" dirty="0"/>
          </a:p>
        </p:txBody>
      </p:sp>
      <p:pic>
        <p:nvPicPr>
          <p:cNvPr id="4" name="Picture 3">
            <a:extLst>
              <a:ext uri="{FF2B5EF4-FFF2-40B4-BE49-F238E27FC236}">
                <a16:creationId xmlns:a16="http://schemas.microsoft.com/office/drawing/2014/main" id="{310FB3D9-1DF8-6DEA-720A-011FC5097FD1}"/>
              </a:ext>
            </a:extLst>
          </p:cNvPr>
          <p:cNvPicPr>
            <a:picLocks noChangeAspect="1"/>
          </p:cNvPicPr>
          <p:nvPr/>
        </p:nvPicPr>
        <p:blipFill>
          <a:blip r:embed="rId2"/>
          <a:stretch>
            <a:fillRect/>
          </a:stretch>
        </p:blipFill>
        <p:spPr>
          <a:xfrm>
            <a:off x="4721289" y="3247053"/>
            <a:ext cx="6951307" cy="2929910"/>
          </a:xfrm>
          <a:prstGeom prst="rect">
            <a:avLst/>
          </a:prstGeom>
        </p:spPr>
      </p:pic>
    </p:spTree>
    <p:extLst>
      <p:ext uri="{BB962C8B-B14F-4D97-AF65-F5344CB8AC3E}">
        <p14:creationId xmlns:p14="http://schemas.microsoft.com/office/powerpoint/2010/main" val="2853254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DED3-D9F0-DC8B-F90A-05AE844A668B}"/>
              </a:ext>
            </a:extLst>
          </p:cNvPr>
          <p:cNvSpPr>
            <a:spLocks noGrp="1"/>
          </p:cNvSpPr>
          <p:nvPr>
            <p:ph type="title"/>
          </p:nvPr>
        </p:nvSpPr>
        <p:spPr/>
        <p:txBody>
          <a:bodyPr/>
          <a:lstStyle/>
          <a:p>
            <a:r>
              <a:rPr lang="en-AU" dirty="0"/>
              <a:t>Activity - Hierarchy of controls </a:t>
            </a:r>
          </a:p>
        </p:txBody>
      </p:sp>
      <p:sp>
        <p:nvSpPr>
          <p:cNvPr id="3" name="Content Placeholder 2">
            <a:extLst>
              <a:ext uri="{FF2B5EF4-FFF2-40B4-BE49-F238E27FC236}">
                <a16:creationId xmlns:a16="http://schemas.microsoft.com/office/drawing/2014/main" id="{C35E0636-009D-3781-1F85-62B79895057E}"/>
              </a:ext>
            </a:extLst>
          </p:cNvPr>
          <p:cNvSpPr>
            <a:spLocks noGrp="1"/>
          </p:cNvSpPr>
          <p:nvPr>
            <p:ph idx="1"/>
          </p:nvPr>
        </p:nvSpPr>
        <p:spPr/>
        <p:txBody>
          <a:bodyPr>
            <a:normAutofit lnSpcReduction="10000"/>
          </a:bodyPr>
          <a:lstStyle/>
          <a:p>
            <a:r>
              <a:rPr lang="en-AU" dirty="0">
                <a:hlinkClick r:id="rId2"/>
              </a:rPr>
              <a:t>https://www.worksafe.vic.gov.au/hierarchy-control</a:t>
            </a:r>
            <a:endParaRPr lang="en-AU" dirty="0"/>
          </a:p>
          <a:p>
            <a:endParaRPr lang="en-AU" dirty="0"/>
          </a:p>
          <a:p>
            <a:pPr marL="0" indent="0">
              <a:buNone/>
            </a:pPr>
            <a:r>
              <a:rPr lang="en-AU" dirty="0"/>
              <a:t>Scenario:</a:t>
            </a:r>
          </a:p>
          <a:p>
            <a:pPr marL="0" indent="0">
              <a:buNone/>
            </a:pPr>
            <a:r>
              <a:rPr lang="en-AU" dirty="0"/>
              <a:t>Sam works in a busy finance team and her job is to check all figures for the weekly and monthly reports before they are sent to management. This means that Sam is on her computer for most of her day. She complains of sore eyes, headaches and wrists.</a:t>
            </a:r>
          </a:p>
          <a:p>
            <a:endParaRPr lang="en-AU" dirty="0"/>
          </a:p>
          <a:p>
            <a:pPr marL="0" indent="0">
              <a:buNone/>
            </a:pPr>
            <a:r>
              <a:rPr lang="en-AU" dirty="0"/>
              <a:t>1.	What are the risks for Sam if she continues in this job? </a:t>
            </a:r>
          </a:p>
          <a:p>
            <a:pPr marL="0" indent="0">
              <a:buNone/>
            </a:pPr>
            <a:r>
              <a:rPr lang="en-AU" dirty="0"/>
              <a:t> Physical?      Mechanical?      Psychological?     Biological?    Chemical?       </a:t>
            </a:r>
          </a:p>
          <a:p>
            <a:pPr marL="0" indent="0">
              <a:buNone/>
            </a:pPr>
            <a:r>
              <a:rPr lang="en-AU" dirty="0"/>
              <a:t>2.	Using the hierarchy of control system, which of the five controls would be most effective for Sam to prevent injury?</a:t>
            </a:r>
          </a:p>
          <a:p>
            <a:pPr marL="0" indent="0">
              <a:buNone/>
            </a:pPr>
            <a:r>
              <a:rPr lang="en-AU" dirty="0"/>
              <a:t>3.	Suggest three control measures that could be implemented to assist Sam and prevent any injuries from occurring.</a:t>
            </a:r>
          </a:p>
          <a:p>
            <a:endParaRPr lang="en-AU" dirty="0"/>
          </a:p>
          <a:p>
            <a:endParaRPr lang="en-AU" dirty="0"/>
          </a:p>
        </p:txBody>
      </p:sp>
    </p:spTree>
    <p:extLst>
      <p:ext uri="{BB962C8B-B14F-4D97-AF65-F5344CB8AC3E}">
        <p14:creationId xmlns:p14="http://schemas.microsoft.com/office/powerpoint/2010/main" val="1415985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182E-760A-8F99-E3F5-5EFB96DF7490}"/>
              </a:ext>
            </a:extLst>
          </p:cNvPr>
          <p:cNvSpPr>
            <a:spLocks noGrp="1"/>
          </p:cNvSpPr>
          <p:nvPr>
            <p:ph type="title"/>
          </p:nvPr>
        </p:nvSpPr>
        <p:spPr/>
        <p:txBody>
          <a:bodyPr/>
          <a:lstStyle/>
          <a:p>
            <a:r>
              <a:rPr lang="en-AU" dirty="0"/>
              <a:t>Psychosocial Hazards </a:t>
            </a:r>
          </a:p>
        </p:txBody>
      </p:sp>
      <p:sp>
        <p:nvSpPr>
          <p:cNvPr id="3" name="Content Placeholder 2">
            <a:extLst>
              <a:ext uri="{FF2B5EF4-FFF2-40B4-BE49-F238E27FC236}">
                <a16:creationId xmlns:a16="http://schemas.microsoft.com/office/drawing/2014/main" id="{78EC5739-5DF5-9F5D-F807-5E435196579A}"/>
              </a:ext>
            </a:extLst>
          </p:cNvPr>
          <p:cNvSpPr>
            <a:spLocks noGrp="1"/>
          </p:cNvSpPr>
          <p:nvPr>
            <p:ph idx="1"/>
          </p:nvPr>
        </p:nvSpPr>
        <p:spPr/>
        <p:txBody>
          <a:bodyPr/>
          <a:lstStyle/>
          <a:p>
            <a:pPr marL="0" indent="0">
              <a:buNone/>
            </a:pPr>
            <a:endParaRPr lang="en-AU" dirty="0"/>
          </a:p>
          <a:p>
            <a:r>
              <a:rPr lang="en-AU" dirty="0">
                <a:hlinkClick r:id="rId2"/>
              </a:rPr>
              <a:t>Psychosocial hazards | Safe Work Australia</a:t>
            </a:r>
            <a:endParaRPr lang="en-AU" dirty="0"/>
          </a:p>
        </p:txBody>
      </p:sp>
    </p:spTree>
    <p:extLst>
      <p:ext uri="{BB962C8B-B14F-4D97-AF65-F5344CB8AC3E}">
        <p14:creationId xmlns:p14="http://schemas.microsoft.com/office/powerpoint/2010/main" val="1990689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32F2-F33A-C74D-9A26-9D37E3A82B9F}"/>
              </a:ext>
            </a:extLst>
          </p:cNvPr>
          <p:cNvSpPr>
            <a:spLocks noGrp="1"/>
          </p:cNvSpPr>
          <p:nvPr>
            <p:ph type="title"/>
          </p:nvPr>
        </p:nvSpPr>
        <p:spPr/>
        <p:txBody>
          <a:bodyPr/>
          <a:lstStyle/>
          <a:p>
            <a:r>
              <a:rPr lang="en-AU" dirty="0"/>
              <a:t>Reporting to Work Safe </a:t>
            </a:r>
          </a:p>
        </p:txBody>
      </p:sp>
      <p:sp>
        <p:nvSpPr>
          <p:cNvPr id="3" name="Content Placeholder 2">
            <a:extLst>
              <a:ext uri="{FF2B5EF4-FFF2-40B4-BE49-F238E27FC236}">
                <a16:creationId xmlns:a16="http://schemas.microsoft.com/office/drawing/2014/main" id="{3D65D40A-14E3-C8A0-613B-6E74A72123C5}"/>
              </a:ext>
            </a:extLst>
          </p:cNvPr>
          <p:cNvSpPr>
            <a:spLocks noGrp="1"/>
          </p:cNvSpPr>
          <p:nvPr>
            <p:ph idx="1"/>
          </p:nvPr>
        </p:nvSpPr>
        <p:spPr/>
        <p:txBody>
          <a:bodyPr/>
          <a:lstStyle/>
          <a:p>
            <a:r>
              <a:rPr lang="en-AU" dirty="0"/>
              <a:t>There are a number of work place related incidents that must be reported to Work Safe Victoria. </a:t>
            </a:r>
          </a:p>
          <a:p>
            <a:endParaRPr lang="en-AU" dirty="0"/>
          </a:p>
          <a:p>
            <a:pPr marL="0" indent="0">
              <a:buNone/>
            </a:pPr>
            <a:r>
              <a:rPr lang="en-AU" dirty="0"/>
              <a:t>These include </a:t>
            </a:r>
          </a:p>
          <a:p>
            <a:r>
              <a:rPr lang="en-AU" dirty="0"/>
              <a:t>Death at a workplace </a:t>
            </a:r>
          </a:p>
          <a:p>
            <a:r>
              <a:rPr lang="en-AU" dirty="0"/>
              <a:t>An employee requiring medical attention within 48 hours of being exposed to chemicals </a:t>
            </a:r>
          </a:p>
          <a:p>
            <a:r>
              <a:rPr lang="en-AU" dirty="0"/>
              <a:t>Employee requiring medical treatment as an inpatient in hospital </a:t>
            </a:r>
          </a:p>
          <a:p>
            <a:r>
              <a:rPr lang="en-AU" dirty="0"/>
              <a:t>Employee requiring medical treatment such as serious head or eye injury, removal of skin, electric shock, spina injury, amputation, loss of bodily functions, serious laceration </a:t>
            </a:r>
          </a:p>
          <a:p>
            <a:endParaRPr lang="en-AU" dirty="0"/>
          </a:p>
          <a:p>
            <a:r>
              <a:rPr lang="en-AU" dirty="0"/>
              <a:t>Reference – Work safe report-incident-criteria-notifiable-incidents </a:t>
            </a:r>
          </a:p>
        </p:txBody>
      </p:sp>
    </p:spTree>
    <p:extLst>
      <p:ext uri="{BB962C8B-B14F-4D97-AF65-F5344CB8AC3E}">
        <p14:creationId xmlns:p14="http://schemas.microsoft.com/office/powerpoint/2010/main" val="2683655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443-9DD5-5862-7A07-FC904F71FC49}"/>
              </a:ext>
            </a:extLst>
          </p:cNvPr>
          <p:cNvSpPr>
            <a:spLocks noGrp="1"/>
          </p:cNvSpPr>
          <p:nvPr>
            <p:ph type="title"/>
          </p:nvPr>
        </p:nvSpPr>
        <p:spPr/>
        <p:txBody>
          <a:bodyPr/>
          <a:lstStyle/>
          <a:p>
            <a:r>
              <a:rPr lang="en-AU" dirty="0"/>
              <a:t>Assessment Task 2 WHS Inspection Part A </a:t>
            </a:r>
          </a:p>
        </p:txBody>
      </p:sp>
      <p:sp>
        <p:nvSpPr>
          <p:cNvPr id="3" name="Content Placeholder 2">
            <a:extLst>
              <a:ext uri="{FF2B5EF4-FFF2-40B4-BE49-F238E27FC236}">
                <a16:creationId xmlns:a16="http://schemas.microsoft.com/office/drawing/2014/main" id="{98F5EE75-F6EC-8FD7-401A-A68FC2A6FAC6}"/>
              </a:ext>
            </a:extLst>
          </p:cNvPr>
          <p:cNvSpPr>
            <a:spLocks noGrp="1"/>
          </p:cNvSpPr>
          <p:nvPr>
            <p:ph idx="1"/>
          </p:nvPr>
        </p:nvSpPr>
        <p:spPr/>
        <p:txBody>
          <a:bodyPr>
            <a:normAutofit lnSpcReduction="10000"/>
          </a:bodyPr>
          <a:lstStyle/>
          <a:p>
            <a:pPr marL="0" indent="0">
              <a:buNone/>
            </a:pPr>
            <a:r>
              <a:rPr lang="en-AU" dirty="0"/>
              <a:t>You will need access to your workplace </a:t>
            </a:r>
          </a:p>
          <a:p>
            <a:r>
              <a:rPr lang="en-AU" dirty="0"/>
              <a:t>WHS policies and procedures </a:t>
            </a:r>
          </a:p>
          <a:p>
            <a:r>
              <a:rPr lang="en-AU" dirty="0"/>
              <a:t>Emergency procedures including fire evacuations </a:t>
            </a:r>
          </a:p>
          <a:p>
            <a:r>
              <a:rPr lang="en-AU" dirty="0"/>
              <a:t>COVID safe policy/procedure </a:t>
            </a:r>
          </a:p>
          <a:p>
            <a:r>
              <a:rPr lang="en-AU" dirty="0"/>
              <a:t>Emergency and critical incident procedures</a:t>
            </a:r>
          </a:p>
          <a:p>
            <a:r>
              <a:rPr lang="en-AU" dirty="0"/>
              <a:t>WHS inspection checklist template  </a:t>
            </a:r>
          </a:p>
          <a:p>
            <a:pPr marL="0" indent="0">
              <a:buNone/>
            </a:pPr>
            <a:r>
              <a:rPr lang="en-AU" dirty="0"/>
              <a:t>Conduct an inspection of your workplace – </a:t>
            </a:r>
          </a:p>
          <a:p>
            <a:r>
              <a:rPr lang="en-AU" dirty="0"/>
              <a:t>Identify and record potential hazards </a:t>
            </a:r>
          </a:p>
          <a:p>
            <a:r>
              <a:rPr lang="en-AU" dirty="0"/>
              <a:t>List current controls in place </a:t>
            </a:r>
          </a:p>
          <a:p>
            <a:r>
              <a:rPr lang="en-AU" dirty="0"/>
              <a:t>Suggest additional controls </a:t>
            </a:r>
          </a:p>
          <a:p>
            <a:r>
              <a:rPr lang="en-AU" dirty="0"/>
              <a:t>Who should you report to?				Submit Completed checklist in PDF </a:t>
            </a:r>
          </a:p>
          <a:p>
            <a:endParaRPr lang="en-AU" dirty="0"/>
          </a:p>
          <a:p>
            <a:endParaRPr lang="en-AU" dirty="0"/>
          </a:p>
          <a:p>
            <a:endParaRPr lang="en-AU" dirty="0"/>
          </a:p>
        </p:txBody>
      </p:sp>
    </p:spTree>
    <p:extLst>
      <p:ext uri="{BB962C8B-B14F-4D97-AF65-F5344CB8AC3E}">
        <p14:creationId xmlns:p14="http://schemas.microsoft.com/office/powerpoint/2010/main" val="1788145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21BC-B3B5-763F-8E31-28029835ED32}"/>
              </a:ext>
            </a:extLst>
          </p:cNvPr>
          <p:cNvSpPr>
            <a:spLocks noGrp="1"/>
          </p:cNvSpPr>
          <p:nvPr>
            <p:ph type="title"/>
          </p:nvPr>
        </p:nvSpPr>
        <p:spPr/>
        <p:txBody>
          <a:bodyPr/>
          <a:lstStyle/>
          <a:p>
            <a:r>
              <a:rPr lang="en-AU" dirty="0"/>
              <a:t>Assessment Task 2 – Part B </a:t>
            </a:r>
          </a:p>
        </p:txBody>
      </p:sp>
      <p:sp>
        <p:nvSpPr>
          <p:cNvPr id="3" name="Content Placeholder 2">
            <a:extLst>
              <a:ext uri="{FF2B5EF4-FFF2-40B4-BE49-F238E27FC236}">
                <a16:creationId xmlns:a16="http://schemas.microsoft.com/office/drawing/2014/main" id="{BAEA3BAE-B869-BCCA-6620-8AE297CBBEDA}"/>
              </a:ext>
            </a:extLst>
          </p:cNvPr>
          <p:cNvSpPr>
            <a:spLocks noGrp="1"/>
          </p:cNvSpPr>
          <p:nvPr>
            <p:ph idx="1"/>
          </p:nvPr>
        </p:nvSpPr>
        <p:spPr/>
        <p:txBody>
          <a:bodyPr>
            <a:normAutofit fontScale="92500" lnSpcReduction="20000"/>
          </a:bodyPr>
          <a:lstStyle/>
          <a:p>
            <a:pPr marL="0" indent="0">
              <a:buNone/>
            </a:pPr>
            <a:r>
              <a:rPr lang="en-AU" dirty="0"/>
              <a:t>Write an email to your WHS officer, (150-200 words), summarising the results of your WHS inspection, and attaching your completed checklist. </a:t>
            </a:r>
          </a:p>
          <a:p>
            <a:pPr marL="0" indent="0">
              <a:buNone/>
            </a:pPr>
            <a:r>
              <a:rPr lang="en-AU" dirty="0"/>
              <a:t>You will need to address the email to your WHS officer and:</a:t>
            </a:r>
          </a:p>
          <a:p>
            <a:r>
              <a:rPr lang="en-AU" dirty="0"/>
              <a:t>	state the purpose/reason for the email</a:t>
            </a:r>
          </a:p>
          <a:p>
            <a:r>
              <a:rPr lang="en-AU" dirty="0"/>
              <a:t>	state the date and location of the WHS inspection</a:t>
            </a:r>
          </a:p>
          <a:p>
            <a:r>
              <a:rPr lang="en-AU" dirty="0"/>
              <a:t>	list name of person who conducted the WHS inspection</a:t>
            </a:r>
          </a:p>
          <a:p>
            <a:r>
              <a:rPr lang="en-AU" dirty="0"/>
              <a:t>	state the workplace area inspected</a:t>
            </a:r>
          </a:p>
          <a:p>
            <a:r>
              <a:rPr lang="en-AU" dirty="0"/>
              <a:t>	list hazards identified</a:t>
            </a:r>
          </a:p>
          <a:p>
            <a:r>
              <a:rPr lang="en-AU" dirty="0"/>
              <a:t>	additional controls</a:t>
            </a:r>
          </a:p>
          <a:p>
            <a:r>
              <a:rPr lang="en-AU" dirty="0"/>
              <a:t>	request a response to the email.</a:t>
            </a:r>
          </a:p>
          <a:p>
            <a:r>
              <a:rPr lang="en-AU" dirty="0"/>
              <a:t>	sign off the email.</a:t>
            </a:r>
          </a:p>
          <a:p>
            <a:endParaRPr lang="en-AU" dirty="0"/>
          </a:p>
          <a:p>
            <a:pPr marL="0" indent="0">
              <a:buNone/>
            </a:pPr>
            <a:r>
              <a:rPr lang="en-AU" dirty="0"/>
              <a:t>Evidence to submit: screen shot of your whole email (or print it off as a PDF).  Ensure the body of the email is easily readable. </a:t>
            </a:r>
          </a:p>
          <a:p>
            <a:endParaRPr lang="en-AU" dirty="0"/>
          </a:p>
        </p:txBody>
      </p:sp>
    </p:spTree>
    <p:extLst>
      <p:ext uri="{BB962C8B-B14F-4D97-AF65-F5344CB8AC3E}">
        <p14:creationId xmlns:p14="http://schemas.microsoft.com/office/powerpoint/2010/main" val="157916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D376-9E15-4563-B966-3661DD24D5FA}"/>
              </a:ext>
            </a:extLst>
          </p:cNvPr>
          <p:cNvSpPr>
            <a:spLocks noGrp="1"/>
          </p:cNvSpPr>
          <p:nvPr>
            <p:ph type="title"/>
          </p:nvPr>
        </p:nvSpPr>
        <p:spPr>
          <a:xfrm>
            <a:off x="697230" y="365125"/>
            <a:ext cx="8712778" cy="1325563"/>
          </a:xfrm>
        </p:spPr>
        <p:txBody>
          <a:bodyPr/>
          <a:lstStyle/>
          <a:p>
            <a:r>
              <a:rPr lang="en-US" dirty="0">
                <a:solidFill>
                  <a:srgbClr val="3A5168"/>
                </a:solidFill>
              </a:rPr>
              <a:t>Course structure</a:t>
            </a:r>
            <a:endParaRPr lang="en-AU" dirty="0">
              <a:solidFill>
                <a:srgbClr val="3A5168"/>
              </a:solidFill>
            </a:endParaRPr>
          </a:p>
        </p:txBody>
      </p:sp>
      <p:sp>
        <p:nvSpPr>
          <p:cNvPr id="3" name="TextBox 2">
            <a:extLst>
              <a:ext uri="{FF2B5EF4-FFF2-40B4-BE49-F238E27FC236}">
                <a16:creationId xmlns:a16="http://schemas.microsoft.com/office/drawing/2014/main" id="{E955F582-38C3-4092-8D8A-6831BD8C97B5}"/>
              </a:ext>
            </a:extLst>
          </p:cNvPr>
          <p:cNvSpPr txBox="1"/>
          <p:nvPr/>
        </p:nvSpPr>
        <p:spPr>
          <a:xfrm>
            <a:off x="685800" y="1864660"/>
            <a:ext cx="9304020" cy="1384995"/>
          </a:xfrm>
          <a:prstGeom prst="rect">
            <a:avLst/>
          </a:prstGeom>
          <a:noFill/>
        </p:spPr>
        <p:txBody>
          <a:bodyPr wrap="square" rtlCol="0">
            <a:spAutoFit/>
          </a:bodyPr>
          <a:lstStyle/>
          <a:p>
            <a:r>
              <a:rPr lang="en-AU" sz="2100" dirty="0">
                <a:solidFill>
                  <a:srgbClr val="3A5168"/>
                </a:solidFill>
              </a:rPr>
              <a:t>The course has been designed to develop skills and knowledge in key areas:</a:t>
            </a:r>
          </a:p>
          <a:p>
            <a:pPr marL="457200" indent="-457200">
              <a:buFont typeface="+mj-lt"/>
              <a:buAutoNum type="arabicPeriod"/>
            </a:pPr>
            <a:r>
              <a:rPr lang="en-AU" sz="2100" dirty="0">
                <a:solidFill>
                  <a:srgbClr val="3A5168"/>
                </a:solidFill>
              </a:rPr>
              <a:t>Work safety</a:t>
            </a:r>
          </a:p>
          <a:p>
            <a:pPr marL="457200" indent="-457200">
              <a:buFont typeface="+mj-lt"/>
              <a:buAutoNum type="arabicPeriod"/>
            </a:pPr>
            <a:r>
              <a:rPr lang="en-AU" sz="2100" dirty="0">
                <a:solidFill>
                  <a:srgbClr val="3A5168"/>
                </a:solidFill>
              </a:rPr>
              <a:t>Implement work safety requirements </a:t>
            </a:r>
          </a:p>
          <a:p>
            <a:pPr marL="457200" indent="-457200">
              <a:buFont typeface="+mj-lt"/>
              <a:buAutoNum type="arabicPeriod"/>
            </a:pPr>
            <a:r>
              <a:rPr lang="en-AU" sz="2100" dirty="0">
                <a:solidFill>
                  <a:srgbClr val="3A5168"/>
                </a:solidFill>
              </a:rPr>
              <a:t>Participate in WHS consultations </a:t>
            </a:r>
          </a:p>
        </p:txBody>
      </p:sp>
    </p:spTree>
    <p:extLst>
      <p:ext uri="{BB962C8B-B14F-4D97-AF65-F5344CB8AC3E}">
        <p14:creationId xmlns:p14="http://schemas.microsoft.com/office/powerpoint/2010/main" val="1723564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68F9-82FF-A274-F6CF-F793863D1307}"/>
              </a:ext>
            </a:extLst>
          </p:cNvPr>
          <p:cNvSpPr>
            <a:spLocks noGrp="1"/>
          </p:cNvSpPr>
          <p:nvPr>
            <p:ph type="title"/>
          </p:nvPr>
        </p:nvSpPr>
        <p:spPr/>
        <p:txBody>
          <a:bodyPr/>
          <a:lstStyle/>
          <a:p>
            <a:r>
              <a:rPr lang="en-AU" dirty="0"/>
              <a:t>Assessment Task 2 – Part C</a:t>
            </a:r>
          </a:p>
        </p:txBody>
      </p:sp>
      <p:sp>
        <p:nvSpPr>
          <p:cNvPr id="3" name="Content Placeholder 2">
            <a:extLst>
              <a:ext uri="{FF2B5EF4-FFF2-40B4-BE49-F238E27FC236}">
                <a16:creationId xmlns:a16="http://schemas.microsoft.com/office/drawing/2014/main" id="{125CB9A4-EE05-A1BE-D201-8A46C10F83AD}"/>
              </a:ext>
            </a:extLst>
          </p:cNvPr>
          <p:cNvSpPr>
            <a:spLocks noGrp="1"/>
          </p:cNvSpPr>
          <p:nvPr>
            <p:ph idx="1"/>
          </p:nvPr>
        </p:nvSpPr>
        <p:spPr/>
        <p:txBody>
          <a:bodyPr/>
          <a:lstStyle/>
          <a:p>
            <a:pPr marL="0" indent="0">
              <a:buNone/>
            </a:pPr>
            <a:r>
              <a:rPr lang="en-AU" dirty="0"/>
              <a:t>Your assessor will interview you about safety procedures at your workplace. Before the interview:</a:t>
            </a:r>
          </a:p>
          <a:p>
            <a:r>
              <a:rPr lang="en-AU" dirty="0"/>
              <a:t>	read through the scenarios below</a:t>
            </a:r>
          </a:p>
          <a:p>
            <a:r>
              <a:rPr lang="en-AU" dirty="0"/>
              <a:t>	check with your workplace policies and procedures</a:t>
            </a:r>
          </a:p>
          <a:p>
            <a:r>
              <a:rPr lang="en-AU" dirty="0"/>
              <a:t>	record your responses below and be ready to answer them in the interview</a:t>
            </a:r>
          </a:p>
          <a:p>
            <a:endParaRPr lang="en-AU" dirty="0"/>
          </a:p>
          <a:p>
            <a:r>
              <a:rPr lang="en-AU" dirty="0"/>
              <a:t>See scenarios and questions in Assessment Task 2 Part C. </a:t>
            </a:r>
          </a:p>
          <a:p>
            <a:endParaRPr lang="en-AU" dirty="0"/>
          </a:p>
          <a:p>
            <a:r>
              <a:rPr lang="en-AU" dirty="0"/>
              <a:t>Submit the table with your written responses. </a:t>
            </a:r>
          </a:p>
          <a:p>
            <a:endParaRPr lang="en-AU" dirty="0"/>
          </a:p>
        </p:txBody>
      </p:sp>
    </p:spTree>
    <p:extLst>
      <p:ext uri="{BB962C8B-B14F-4D97-AF65-F5344CB8AC3E}">
        <p14:creationId xmlns:p14="http://schemas.microsoft.com/office/powerpoint/2010/main" val="783360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55F582-38C3-4092-8D8A-6831BD8C97B5}"/>
              </a:ext>
            </a:extLst>
          </p:cNvPr>
          <p:cNvSpPr txBox="1"/>
          <p:nvPr/>
        </p:nvSpPr>
        <p:spPr>
          <a:xfrm>
            <a:off x="1265103" y="2564474"/>
            <a:ext cx="9661793" cy="1061829"/>
          </a:xfrm>
          <a:prstGeom prst="rect">
            <a:avLst/>
          </a:prstGeom>
          <a:noFill/>
        </p:spPr>
        <p:txBody>
          <a:bodyPr wrap="square" rtlCol="0">
            <a:spAutoFit/>
          </a:bodyPr>
          <a:lstStyle/>
          <a:p>
            <a:pPr algn="ctr"/>
            <a:endParaRPr lang="en-AU" sz="2100" dirty="0">
              <a:solidFill>
                <a:srgbClr val="3A5168"/>
              </a:solidFill>
            </a:endParaRPr>
          </a:p>
          <a:p>
            <a:endParaRPr lang="en-AU" sz="2100" dirty="0">
              <a:solidFill>
                <a:srgbClr val="3A5168"/>
              </a:solidFill>
            </a:endParaRPr>
          </a:p>
          <a:p>
            <a:endParaRPr lang="en-AU" sz="2100" dirty="0">
              <a:solidFill>
                <a:srgbClr val="3A5168"/>
              </a:solidFill>
            </a:endParaRPr>
          </a:p>
        </p:txBody>
      </p:sp>
      <p:sp>
        <p:nvSpPr>
          <p:cNvPr id="5" name="Title 4">
            <a:extLst>
              <a:ext uri="{FF2B5EF4-FFF2-40B4-BE49-F238E27FC236}">
                <a16:creationId xmlns:a16="http://schemas.microsoft.com/office/drawing/2014/main" id="{6FD0AB4D-A912-45C3-ADA9-3576D409F8EF}"/>
              </a:ext>
            </a:extLst>
          </p:cNvPr>
          <p:cNvSpPr>
            <a:spLocks noGrp="1"/>
          </p:cNvSpPr>
          <p:nvPr>
            <p:ph type="title"/>
          </p:nvPr>
        </p:nvSpPr>
        <p:spPr>
          <a:xfrm>
            <a:off x="1581495" y="2592617"/>
            <a:ext cx="9029008" cy="1325563"/>
          </a:xfrm>
        </p:spPr>
        <p:txBody>
          <a:bodyPr/>
          <a:lstStyle/>
          <a:p>
            <a:pPr algn="ctr"/>
            <a:r>
              <a:rPr lang="en-US" dirty="0"/>
              <a:t>Q</a:t>
            </a:r>
            <a:r>
              <a:rPr lang="en-AU" dirty="0" err="1"/>
              <a:t>uestions</a:t>
            </a:r>
            <a:r>
              <a:rPr lang="en-AU" dirty="0"/>
              <a:t>? </a:t>
            </a:r>
            <a:br>
              <a:rPr lang="en-AU" dirty="0"/>
            </a:br>
            <a:r>
              <a:rPr lang="en-AU"/>
              <a:t>Thank you </a:t>
            </a:r>
            <a:endParaRPr lang="en-AU" dirty="0"/>
          </a:p>
        </p:txBody>
      </p:sp>
    </p:spTree>
    <p:extLst>
      <p:ext uri="{BB962C8B-B14F-4D97-AF65-F5344CB8AC3E}">
        <p14:creationId xmlns:p14="http://schemas.microsoft.com/office/powerpoint/2010/main" val="231688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52F1D0-1FCB-42DA-9799-9D36458B96B8}"/>
              </a:ext>
            </a:extLst>
          </p:cNvPr>
          <p:cNvSpPr>
            <a:spLocks noGrp="1"/>
          </p:cNvSpPr>
          <p:nvPr>
            <p:ph type="title"/>
          </p:nvPr>
        </p:nvSpPr>
        <p:spPr>
          <a:xfrm>
            <a:off x="996821" y="220091"/>
            <a:ext cx="9029008" cy="1325563"/>
          </a:xfrm>
        </p:spPr>
        <p:txBody>
          <a:bodyPr/>
          <a:lstStyle/>
          <a:p>
            <a:pPr algn="ctr"/>
            <a:r>
              <a:rPr lang="en-US" dirty="0"/>
              <a:t>Assessment Tasks</a:t>
            </a:r>
            <a:endParaRPr lang="en-AU" dirty="0"/>
          </a:p>
        </p:txBody>
      </p:sp>
      <p:sp>
        <p:nvSpPr>
          <p:cNvPr id="8" name="TextBox 7">
            <a:extLst>
              <a:ext uri="{FF2B5EF4-FFF2-40B4-BE49-F238E27FC236}">
                <a16:creationId xmlns:a16="http://schemas.microsoft.com/office/drawing/2014/main" id="{1D4B9D2C-4852-4D05-9F14-C4FD9DAF36DD}"/>
              </a:ext>
            </a:extLst>
          </p:cNvPr>
          <p:cNvSpPr txBox="1"/>
          <p:nvPr/>
        </p:nvSpPr>
        <p:spPr>
          <a:xfrm>
            <a:off x="335106" y="1386465"/>
            <a:ext cx="11007564" cy="3139321"/>
          </a:xfrm>
          <a:prstGeom prst="rect">
            <a:avLst/>
          </a:prstGeom>
          <a:noFill/>
        </p:spPr>
        <p:txBody>
          <a:bodyPr wrap="square" rtlCol="0">
            <a:spAutoFit/>
          </a:bodyPr>
          <a:lstStyle/>
          <a:p>
            <a:pPr lvl="0"/>
            <a:r>
              <a:rPr lang="en-US" sz="2400" b="1" dirty="0">
                <a:latin typeface="Arial" panose="020B0604020202020204" pitchFamily="34" charset="0"/>
                <a:cs typeface="Arial" panose="020B0604020202020204" pitchFamily="34" charset="0"/>
              </a:rPr>
              <a:t>Assessment Tasks </a:t>
            </a:r>
            <a:r>
              <a:rPr lang="en-US" sz="2400" dirty="0">
                <a:latin typeface="Arial" panose="020B0604020202020204" pitchFamily="34" charset="0"/>
                <a:cs typeface="Arial" panose="020B0604020202020204" pitchFamily="34" charset="0"/>
              </a:rPr>
              <a:t>are a combination of activities and written tasks accessible on Moodle (StudentWeb).</a:t>
            </a:r>
          </a:p>
          <a:p>
            <a:pPr lvl="0"/>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0090"/>
                </a:solidFill>
                <a:latin typeface="Arial" panose="020B0604020202020204" pitchFamily="34" charset="0"/>
                <a:cs typeface="Arial" panose="020B0604020202020204" pitchFamily="34" charset="0"/>
              </a:rPr>
              <a:t>Assessment Task 1 – Knowledge questions </a:t>
            </a:r>
            <a:r>
              <a:rPr lang="en-US" sz="2400" dirty="0">
                <a:latin typeface="Arial" panose="020B0604020202020204" pitchFamily="34" charset="0"/>
                <a:cs typeface="Arial" panose="020B0604020202020204" pitchFamily="34" charset="0"/>
              </a:rPr>
              <a:t>involves building knowledge through class research, discussion and activities to respond to specific knowledge questions</a:t>
            </a:r>
          </a:p>
          <a:p>
            <a:pPr marL="342900" indent="-342900">
              <a:buFont typeface="Arial" panose="020B0604020202020204" pitchFamily="34" charset="0"/>
              <a:buChar char="•"/>
            </a:pPr>
            <a:r>
              <a:rPr lang="en-US" sz="2400" dirty="0">
                <a:solidFill>
                  <a:srgbClr val="000090"/>
                </a:solidFill>
                <a:latin typeface="Arial" panose="020B0604020202020204" pitchFamily="34" charset="0"/>
                <a:cs typeface="Arial" panose="020B0604020202020204" pitchFamily="34" charset="0"/>
              </a:rPr>
              <a:t>Assessment Task 2 – WHS Inspection</a:t>
            </a:r>
            <a:endParaRPr lang="en-US" sz="2400" dirty="0">
              <a:latin typeface="Arial" panose="020B0604020202020204" pitchFamily="34" charset="0"/>
              <a:cs typeface="Arial" panose="020B0604020202020204" pitchFamily="34" charset="0"/>
            </a:endParaRPr>
          </a:p>
          <a:p>
            <a:pPr>
              <a:buSzPct val="96000"/>
            </a:pPr>
            <a:endParaRPr lang="en-US"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39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0D376-9E15-4563-B966-3661DD24D5F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Due dates</a:t>
            </a:r>
          </a:p>
        </p:txBody>
      </p:sp>
      <p:graphicFrame>
        <p:nvGraphicFramePr>
          <p:cNvPr id="6" name="Table 5">
            <a:extLst>
              <a:ext uri="{FF2B5EF4-FFF2-40B4-BE49-F238E27FC236}">
                <a16:creationId xmlns:a16="http://schemas.microsoft.com/office/drawing/2014/main" id="{2B1A2242-D344-43D4-A191-8ABC112E0AC6}"/>
              </a:ext>
            </a:extLst>
          </p:cNvPr>
          <p:cNvGraphicFramePr>
            <a:graphicFrameLocks noGrp="1"/>
          </p:cNvGraphicFramePr>
          <p:nvPr>
            <p:extLst>
              <p:ext uri="{D42A27DB-BD31-4B8C-83A1-F6EECF244321}">
                <p14:modId xmlns:p14="http://schemas.microsoft.com/office/powerpoint/2010/main" val="1806621134"/>
              </p:ext>
            </p:extLst>
          </p:nvPr>
        </p:nvGraphicFramePr>
        <p:xfrm>
          <a:off x="4128655" y="1117600"/>
          <a:ext cx="7429361" cy="4867378"/>
        </p:xfrm>
        <a:graphic>
          <a:graphicData uri="http://schemas.openxmlformats.org/drawingml/2006/table">
            <a:tbl>
              <a:tblPr firstRow="1" bandRow="1">
                <a:solidFill>
                  <a:schemeClr val="tx1">
                    <a:lumMod val="65000"/>
                    <a:lumOff val="35000"/>
                  </a:schemeClr>
                </a:solidFill>
                <a:tableStyleId>{5C22544A-7EE6-4342-B048-85BDC9FD1C3A}</a:tableStyleId>
              </a:tblPr>
              <a:tblGrid>
                <a:gridCol w="7429361">
                  <a:extLst>
                    <a:ext uri="{9D8B030D-6E8A-4147-A177-3AD203B41FA5}">
                      <a16:colId xmlns:a16="http://schemas.microsoft.com/office/drawing/2014/main" val="1718198242"/>
                    </a:ext>
                  </a:extLst>
                </a:gridCol>
              </a:tblGrid>
              <a:tr h="1302007">
                <a:tc>
                  <a:txBody>
                    <a:bodyPr/>
                    <a:lstStyle/>
                    <a:p>
                      <a:pPr algn="ctr" fontAlgn="b"/>
                      <a:r>
                        <a:rPr lang="en-AU" sz="2700" b="1" u="none" strike="noStrike" cap="all" spc="60">
                          <a:solidFill>
                            <a:schemeClr val="tx1"/>
                          </a:solidFill>
                          <a:effectLst/>
                        </a:rPr>
                        <a:t>Assessment Tasks</a:t>
                      </a:r>
                      <a:endParaRPr lang="en-AU" sz="2700" b="1" i="0" u="none" strike="noStrike" cap="all" spc="60">
                        <a:solidFill>
                          <a:schemeClr val="tx1"/>
                        </a:solidFill>
                        <a:effectLst/>
                        <a:latin typeface="Calibri" panose="020F0502020204030204" pitchFamily="34" charset="0"/>
                      </a:endParaRPr>
                    </a:p>
                  </a:txBody>
                  <a:tcPr marL="303676" marR="303676" marT="303676" marB="303676" anchor="b">
                    <a:lnL w="12700" cmpd="sng">
                      <a:noFill/>
                    </a:lnL>
                    <a:lnR w="12700" cmpd="sng">
                      <a:noFill/>
                    </a:lnR>
                    <a:lnT w="12700" cmpd="sng">
                      <a:noFill/>
                    </a:lnT>
                    <a:lnB w="38100" cmpd="sng">
                      <a:noFill/>
                    </a:lnB>
                    <a:noFill/>
                  </a:tcPr>
                </a:tc>
                <a:extLst>
                  <a:ext uri="{0D108BD9-81ED-4DB2-BD59-A6C34878D82A}">
                    <a16:rowId xmlns:a16="http://schemas.microsoft.com/office/drawing/2014/main" val="3316420187"/>
                  </a:ext>
                </a:extLst>
              </a:tr>
              <a:tr h="3565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3500" u="none" strike="noStrike" cap="none" spc="0" dirty="0">
                          <a:solidFill>
                            <a:schemeClr val="bg1"/>
                          </a:solidFill>
                          <a:effectLst/>
                        </a:rPr>
                        <a:t>Assessment Task 1:</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3600" b="1" dirty="0">
                          <a:solidFill>
                            <a:schemeClr val="tx2"/>
                          </a:solidFill>
                          <a:latin typeface="Arial" panose="020B0604020202020204" pitchFamily="34" charset="0"/>
                          <a:cs typeface="Arial" panose="020B0604020202020204" pitchFamily="34" charset="0"/>
                        </a:rPr>
                        <a:t>19 November 2025</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AU" sz="3500" b="0" i="0" u="none" strike="noStrike" cap="none" spc="0" dirty="0">
                        <a:solidFill>
                          <a:schemeClr val="bg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AU" sz="3500" u="none" strike="noStrike" kern="1200" cap="none" spc="0" dirty="0">
                          <a:solidFill>
                            <a:schemeClr val="bg1"/>
                          </a:solidFill>
                          <a:effectLst/>
                          <a:latin typeface="+mn-lt"/>
                          <a:ea typeface="+mn-ea"/>
                          <a:cs typeface="+mn-cs"/>
                        </a:rPr>
                        <a:t>Assessment Task 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3600" b="1" dirty="0">
                          <a:solidFill>
                            <a:schemeClr val="tx2"/>
                          </a:solidFill>
                          <a:latin typeface="Arial" panose="020B0604020202020204" pitchFamily="34" charset="0"/>
                          <a:cs typeface="Arial" panose="020B0604020202020204" pitchFamily="34" charset="0"/>
                        </a:rPr>
                        <a:t>19 November 2025</a:t>
                      </a:r>
                      <a:endParaRPr lang="en-US" sz="3600" dirty="0">
                        <a:solidFill>
                          <a:schemeClr val="tx2"/>
                        </a:solidFill>
                        <a:latin typeface="Arial" panose="020B0604020202020204" pitchFamily="34" charset="0"/>
                        <a:cs typeface="Arial" panose="020B0604020202020204" pitchFamily="34" charset="0"/>
                      </a:endParaRPr>
                    </a:p>
                    <a:p>
                      <a:pPr algn="ctr" fontAlgn="ctr"/>
                      <a:endParaRPr lang="en-AU" sz="3500" b="0" i="0" u="none" strike="noStrike" cap="none" spc="0" dirty="0">
                        <a:solidFill>
                          <a:schemeClr val="bg1"/>
                        </a:solidFill>
                        <a:effectLst/>
                        <a:latin typeface="Calibri" panose="020F0502020204030204" pitchFamily="34" charset="0"/>
                      </a:endParaRPr>
                    </a:p>
                  </a:txBody>
                  <a:tcPr marL="63266" marR="63266" marT="63266" marB="202451" anchor="ctr">
                    <a:lnL w="12700" cmpd="sng">
                      <a:noFill/>
                      <a:prstDash val="solid"/>
                    </a:lnL>
                    <a:lnR w="12700" cmpd="sng">
                      <a:noFill/>
                      <a:prstDash val="solid"/>
                    </a:lnR>
                    <a:lnT w="38100" cmpd="sng">
                      <a:noFill/>
                    </a:lnT>
                    <a:lnB w="12700" cmpd="sng">
                      <a:noFill/>
                      <a:prstDash val="solid"/>
                    </a:lnB>
                    <a:solidFill>
                      <a:schemeClr val="tx1">
                        <a:lumMod val="65000"/>
                        <a:lumOff val="35000"/>
                      </a:schemeClr>
                    </a:solidFill>
                  </a:tcPr>
                </a:tc>
                <a:extLst>
                  <a:ext uri="{0D108BD9-81ED-4DB2-BD59-A6C34878D82A}">
                    <a16:rowId xmlns:a16="http://schemas.microsoft.com/office/drawing/2014/main" val="418104459"/>
                  </a:ext>
                </a:extLst>
              </a:tr>
            </a:tbl>
          </a:graphicData>
        </a:graphic>
      </p:graphicFrame>
    </p:spTree>
    <p:extLst>
      <p:ext uri="{BB962C8B-B14F-4D97-AF65-F5344CB8AC3E}">
        <p14:creationId xmlns:p14="http://schemas.microsoft.com/office/powerpoint/2010/main" val="128557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4798-879C-4970-9DFF-4A733453C2A1}"/>
              </a:ext>
            </a:extLst>
          </p:cNvPr>
          <p:cNvSpPr>
            <a:spLocks noGrp="1"/>
          </p:cNvSpPr>
          <p:nvPr>
            <p:ph type="ctrTitle"/>
          </p:nvPr>
        </p:nvSpPr>
        <p:spPr>
          <a:xfrm>
            <a:off x="254595" y="405487"/>
            <a:ext cx="9164549" cy="2027152"/>
          </a:xfrm>
        </p:spPr>
        <p:txBody>
          <a:bodyPr>
            <a:normAutofit/>
          </a:bodyPr>
          <a:lstStyle/>
          <a:p>
            <a:r>
              <a:rPr lang="en-US" sz="4000" dirty="0"/>
              <a:t>Work Safety </a:t>
            </a:r>
            <a:endParaRPr lang="en-AU" sz="4000" dirty="0"/>
          </a:p>
        </p:txBody>
      </p:sp>
      <p:sp>
        <p:nvSpPr>
          <p:cNvPr id="3" name="Subtitle 2">
            <a:extLst>
              <a:ext uri="{FF2B5EF4-FFF2-40B4-BE49-F238E27FC236}">
                <a16:creationId xmlns:a16="http://schemas.microsoft.com/office/drawing/2014/main" id="{26775602-E91A-4B2C-9913-7618548062C3}"/>
              </a:ext>
            </a:extLst>
          </p:cNvPr>
          <p:cNvSpPr>
            <a:spLocks noGrp="1"/>
          </p:cNvSpPr>
          <p:nvPr>
            <p:ph type="subTitle" idx="1"/>
          </p:nvPr>
        </p:nvSpPr>
        <p:spPr>
          <a:xfrm>
            <a:off x="451606" y="2978764"/>
            <a:ext cx="9164548" cy="1555188"/>
          </a:xfrm>
        </p:spPr>
        <p:txBody>
          <a:bodyPr>
            <a:normAutofit/>
          </a:bodyPr>
          <a:lstStyle/>
          <a:p>
            <a:pPr marL="342900" indent="-342900">
              <a:buFont typeface="Arial" panose="020B0604020202020204" pitchFamily="34" charset="0"/>
              <a:buChar char="•"/>
            </a:pPr>
            <a:r>
              <a:rPr lang="en-US" dirty="0"/>
              <a:t>Safety Procedures and Instructions </a:t>
            </a:r>
            <a:endParaRPr lang="en-US" sz="2400" dirty="0"/>
          </a:p>
          <a:p>
            <a:pPr marL="342900" indent="-342900">
              <a:buFont typeface="Arial" panose="020B0604020202020204" pitchFamily="34" charset="0"/>
              <a:buChar char="•"/>
            </a:pPr>
            <a:r>
              <a:rPr lang="en-US" sz="2400" dirty="0"/>
              <a:t>Prestart systems and equipment check</a:t>
            </a:r>
            <a:r>
              <a:rPr lang="en-US" dirty="0"/>
              <a:t>s</a:t>
            </a:r>
            <a:endParaRPr lang="en-US" sz="2400" dirty="0"/>
          </a:p>
          <a:p>
            <a:pPr marL="342900" indent="-342900">
              <a:buFont typeface="Arial" panose="020B0604020202020204" pitchFamily="34" charset="0"/>
              <a:buChar char="•"/>
            </a:pPr>
            <a:r>
              <a:rPr lang="en-US" sz="2400" dirty="0"/>
              <a:t>Respond to emergency incidents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AU" dirty="0"/>
          </a:p>
        </p:txBody>
      </p:sp>
      <p:sp>
        <p:nvSpPr>
          <p:cNvPr id="4" name="TextBox 3">
            <a:extLst>
              <a:ext uri="{FF2B5EF4-FFF2-40B4-BE49-F238E27FC236}">
                <a16:creationId xmlns:a16="http://schemas.microsoft.com/office/drawing/2014/main" id="{332D420C-3CDD-4316-B751-B605CB2930A9}"/>
              </a:ext>
            </a:extLst>
          </p:cNvPr>
          <p:cNvSpPr txBox="1"/>
          <p:nvPr/>
        </p:nvSpPr>
        <p:spPr>
          <a:xfrm>
            <a:off x="5364480" y="1792908"/>
            <a:ext cx="4531360" cy="369332"/>
          </a:xfrm>
          <a:prstGeom prst="rect">
            <a:avLst/>
          </a:prstGeom>
          <a:noFill/>
        </p:spPr>
        <p:txBody>
          <a:bodyPr wrap="square" rtlCol="0">
            <a:spAutoFit/>
          </a:bodyPr>
          <a:lstStyle/>
          <a:p>
            <a:pPr algn="ctr"/>
            <a:r>
              <a:rPr lang="en-AU" dirty="0"/>
              <a:t>The Victorian public sector</a:t>
            </a:r>
          </a:p>
        </p:txBody>
      </p:sp>
    </p:spTree>
    <p:extLst>
      <p:ext uri="{BB962C8B-B14F-4D97-AF65-F5344CB8AC3E}">
        <p14:creationId xmlns:p14="http://schemas.microsoft.com/office/powerpoint/2010/main" val="201510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9DC6-E803-41B5-29BA-F94E6E87FE3A}"/>
              </a:ext>
            </a:extLst>
          </p:cNvPr>
          <p:cNvSpPr>
            <a:spLocks noGrp="1"/>
          </p:cNvSpPr>
          <p:nvPr>
            <p:ph type="title"/>
          </p:nvPr>
        </p:nvSpPr>
        <p:spPr/>
        <p:txBody>
          <a:bodyPr/>
          <a:lstStyle/>
          <a:p>
            <a:r>
              <a:rPr lang="en-AU" dirty="0"/>
              <a:t>Work Safety </a:t>
            </a:r>
          </a:p>
        </p:txBody>
      </p:sp>
      <p:sp>
        <p:nvSpPr>
          <p:cNvPr id="3" name="Content Placeholder 2">
            <a:extLst>
              <a:ext uri="{FF2B5EF4-FFF2-40B4-BE49-F238E27FC236}">
                <a16:creationId xmlns:a16="http://schemas.microsoft.com/office/drawing/2014/main" id="{05788B85-CE3B-B0A6-18BF-6FBB6FE1A5A4}"/>
              </a:ext>
            </a:extLst>
          </p:cNvPr>
          <p:cNvSpPr>
            <a:spLocks noGrp="1"/>
          </p:cNvSpPr>
          <p:nvPr>
            <p:ph idx="1"/>
          </p:nvPr>
        </p:nvSpPr>
        <p:spPr/>
        <p:txBody>
          <a:bodyPr/>
          <a:lstStyle/>
          <a:p>
            <a:pPr marL="0" indent="0">
              <a:buNone/>
            </a:pPr>
            <a:r>
              <a:rPr lang="en-AU" dirty="0"/>
              <a:t>As a Victorian Public Servant (VPS) you are required to understand and follow the legal and ethical principles that relate to work, health and safety (WHS) in your workplace. It is important to be aware of the laws related to your WHS obligations.</a:t>
            </a:r>
          </a:p>
          <a:p>
            <a:pPr marL="0" indent="0">
              <a:buNone/>
            </a:pPr>
            <a:endParaRPr lang="en-AU" dirty="0"/>
          </a:p>
          <a:p>
            <a:pPr marL="0" indent="0">
              <a:buNone/>
            </a:pPr>
            <a:r>
              <a:rPr lang="en-AU" dirty="0"/>
              <a:t>Occupational Health and safety Act 2004</a:t>
            </a:r>
          </a:p>
          <a:p>
            <a:pPr marL="0" indent="0">
              <a:buNone/>
            </a:pPr>
            <a:r>
              <a:rPr lang="en-AU" dirty="0"/>
              <a:t>Public Health and Wellbeing Act 2008</a:t>
            </a:r>
          </a:p>
          <a:p>
            <a:pPr marL="0" indent="0">
              <a:buNone/>
            </a:pPr>
            <a:r>
              <a:rPr lang="en-AU" dirty="0"/>
              <a:t>Working with Children Act 2005</a:t>
            </a:r>
          </a:p>
          <a:p>
            <a:pPr marL="0" indent="0">
              <a:buNone/>
            </a:pPr>
            <a:r>
              <a:rPr lang="en-AU" dirty="0"/>
              <a:t>Public Health and Wellbeing Regulations 2019.</a:t>
            </a:r>
          </a:p>
          <a:p>
            <a:pPr marL="0" indent="0">
              <a:buNone/>
            </a:pPr>
            <a:endParaRPr lang="en-AU" dirty="0"/>
          </a:p>
        </p:txBody>
      </p:sp>
    </p:spTree>
    <p:extLst>
      <p:ext uri="{BB962C8B-B14F-4D97-AF65-F5344CB8AC3E}">
        <p14:creationId xmlns:p14="http://schemas.microsoft.com/office/powerpoint/2010/main" val="872575494"/>
      </p:ext>
    </p:extLst>
  </p:cSld>
  <p:clrMapOvr>
    <a:masterClrMapping/>
  </p:clrMapOvr>
</p:sld>
</file>

<file path=ppt/theme/theme1.xml><?xml version="1.0" encoding="utf-8"?>
<a:theme xmlns:a="http://schemas.openxmlformats.org/drawingml/2006/main" name="Office Theme">
  <a:themeElements>
    <a:clrScheme name="BHI Core">
      <a:dk1>
        <a:srgbClr val="002E5D"/>
      </a:dk1>
      <a:lt1>
        <a:srgbClr val="07ADF0"/>
      </a:lt1>
      <a:dk2>
        <a:srgbClr val="002E5D"/>
      </a:dk2>
      <a:lt2>
        <a:srgbClr val="07ADF0"/>
      </a:lt2>
      <a:accent1>
        <a:srgbClr val="FEFFFF"/>
      </a:accent1>
      <a:accent2>
        <a:srgbClr val="54D1BC"/>
      </a:accent2>
      <a:accent3>
        <a:srgbClr val="7AC9FF"/>
      </a:accent3>
      <a:accent4>
        <a:srgbClr val="FFB81C"/>
      </a:accent4>
      <a:accent5>
        <a:srgbClr val="F37520"/>
      </a:accent5>
      <a:accent6>
        <a:srgbClr val="6068B2"/>
      </a:accent6>
      <a:hlink>
        <a:srgbClr val="002E5D"/>
      </a:hlink>
      <a:folHlink>
        <a:srgbClr val="005C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ook xmlns="0eccb7f3-7fea-40df-a8b1-f09cb72b6ea8">Core</Look>
    <Templates_x002f_Forms xmlns="0eccb7f3-7fea-40df-a8b1-f09cb72b6ea8">Template</Templates_x002f_Form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1D8137BA43F6347A8F9D27B1AFD7326" ma:contentTypeVersion="2" ma:contentTypeDescription="Create a new document." ma:contentTypeScope="" ma:versionID="139d41b42a988bcabdecd3480babb3d9">
  <xsd:schema xmlns:xsd="http://www.w3.org/2001/XMLSchema" xmlns:xs="http://www.w3.org/2001/XMLSchema" xmlns:p="http://schemas.microsoft.com/office/2006/metadata/properties" xmlns:ns2="f4147b6c-2fa6-4d82-9537-b2655c724e8c" xmlns:ns3="0eccb7f3-7fea-40df-a8b1-f09cb72b6ea8" targetNamespace="http://schemas.microsoft.com/office/2006/metadata/properties" ma:root="true" ma:fieldsID="680d65b9bc91828fe06e50d662207880" ns2:_="" ns3:_="">
    <xsd:import namespace="f4147b6c-2fa6-4d82-9537-b2655c724e8c"/>
    <xsd:import namespace="0eccb7f3-7fea-40df-a8b1-f09cb72b6ea8"/>
    <xsd:element name="properties">
      <xsd:complexType>
        <xsd:sequence>
          <xsd:element name="documentManagement">
            <xsd:complexType>
              <xsd:all>
                <xsd:element ref="ns2:_dlc_DocId" minOccurs="0"/>
                <xsd:element ref="ns2:_dlc_DocIdUrl" minOccurs="0"/>
                <xsd:element ref="ns2:_dlc_DocIdPersistId" minOccurs="0"/>
                <xsd:element ref="ns3:Templates_x002f_Forms" minOccurs="0"/>
                <xsd:element ref="ns3:Loo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47b6c-2fa6-4d82-9537-b2655c724e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ccb7f3-7fea-40df-a8b1-f09cb72b6ea8" elementFormDefault="qualified">
    <xsd:import namespace="http://schemas.microsoft.com/office/2006/documentManagement/types"/>
    <xsd:import namespace="http://schemas.microsoft.com/office/infopath/2007/PartnerControls"/>
    <xsd:element name="Templates_x002f_Forms" ma:index="11" nillable="true" ma:displayName="Templates/Forms" ma:default="Template" ma:format="Dropdown" ma:internalName="Templates_x002f_Forms">
      <xsd:simpleType>
        <xsd:restriction base="dms:Choice">
          <xsd:enumeration value="Template"/>
          <xsd:enumeration value="Form"/>
        </xsd:restriction>
      </xsd:simpleType>
    </xsd:element>
    <xsd:element name="Look" ma:index="12" nillable="true" ma:displayName="Look" ma:default="Core" ma:format="Dropdown" ma:internalName="Look">
      <xsd:simpleType>
        <xsd:restriction base="dms:Choice">
          <xsd:enumeration value="Core"/>
          <xsd:enumeration value="Corporate"/>
          <xsd:enumeration value="Gener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F1E377-7576-4F58-8AE9-52F956A424B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4147b6c-2fa6-4d82-9537-b2655c724e8c"/>
    <ds:schemaRef ds:uri="http://purl.org/dc/elements/1.1/"/>
    <ds:schemaRef ds:uri="http://schemas.microsoft.com/office/2006/metadata/properties"/>
    <ds:schemaRef ds:uri="0eccb7f3-7fea-40df-a8b1-f09cb72b6ea8"/>
    <ds:schemaRef ds:uri="http://www.w3.org/XML/1998/namespace"/>
    <ds:schemaRef ds:uri="http://purl.org/dc/dcmitype/"/>
  </ds:schemaRefs>
</ds:datastoreItem>
</file>

<file path=customXml/itemProps2.xml><?xml version="1.0" encoding="utf-8"?>
<ds:datastoreItem xmlns:ds="http://schemas.openxmlformats.org/officeDocument/2006/customXml" ds:itemID="{DBE9885B-C1A6-410E-90A9-0D6443E7A2A4}">
  <ds:schemaRefs>
    <ds:schemaRef ds:uri="http://schemas.microsoft.com/sharepoint/events"/>
  </ds:schemaRefs>
</ds:datastoreItem>
</file>

<file path=customXml/itemProps3.xml><?xml version="1.0" encoding="utf-8"?>
<ds:datastoreItem xmlns:ds="http://schemas.openxmlformats.org/officeDocument/2006/customXml" ds:itemID="{B17D98B6-09B3-4E98-837F-D88924426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47b6c-2fa6-4d82-9537-b2655c724e8c"/>
    <ds:schemaRef ds:uri="0eccb7f3-7fea-40df-a8b1-f09cb72b6e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E984ED-D5CE-41A5-91F9-B56053DF9E5E}">
  <ds:schemaRefs>
    <ds:schemaRef ds:uri="http://schemas.microsoft.com/sharepoint/v3/contenttype/forms"/>
  </ds:schemaRefs>
</ds:datastoreItem>
</file>

<file path=docMetadata/LabelInfo.xml><?xml version="1.0" encoding="utf-8"?>
<clbl:labelList xmlns:clbl="http://schemas.microsoft.com/office/2020/mipLabelMetadata">
  <clbl:label id="{63980337-0a06-4dac-921f-4fd7b2311903}" enabled="1" method="Standard" siteId="{32f6029a-b4af-440e-8020-d4b47ab314a2}" removed="0"/>
</clbl:labelList>
</file>

<file path=docProps/app.xml><?xml version="1.0" encoding="utf-8"?>
<Properties xmlns="http://schemas.openxmlformats.org/officeDocument/2006/extended-properties" xmlns:vt="http://schemas.openxmlformats.org/officeDocument/2006/docPropsVTypes">
  <TotalTime>10986</TotalTime>
  <Words>2949</Words>
  <Application>Microsoft Office PowerPoint</Application>
  <PresentationFormat>Widescreen</PresentationFormat>
  <Paragraphs>339</Paragraphs>
  <Slides>51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Black</vt:lpstr>
      <vt:lpstr>Calibri</vt:lpstr>
      <vt:lpstr>Century Gothic</vt:lpstr>
      <vt:lpstr>Office Theme</vt:lpstr>
      <vt:lpstr>Short Course in Public Sector Service</vt:lpstr>
      <vt:lpstr>Welcome</vt:lpstr>
      <vt:lpstr>Contributing to Health and Safety of self and others in the Workplace</vt:lpstr>
      <vt:lpstr>Course times</vt:lpstr>
      <vt:lpstr>Course structure</vt:lpstr>
      <vt:lpstr>Assessment Tasks</vt:lpstr>
      <vt:lpstr>Due dates</vt:lpstr>
      <vt:lpstr>Work Safety </vt:lpstr>
      <vt:lpstr>Work Safety </vt:lpstr>
      <vt:lpstr>VPS WHS Framework </vt:lpstr>
      <vt:lpstr>PowerPoint Presentation</vt:lpstr>
      <vt:lpstr>PowerPoint Presentation</vt:lpstr>
      <vt:lpstr>Legislation to demonstrate obligations </vt:lpstr>
      <vt:lpstr>Psychological safety </vt:lpstr>
      <vt:lpstr>Legislation to protect from discrimination </vt:lpstr>
      <vt:lpstr>Activity 1 </vt:lpstr>
      <vt:lpstr>Office prestart checks/Workstation set up </vt:lpstr>
      <vt:lpstr>Emergency Incidents at work </vt:lpstr>
      <vt:lpstr>Emergency Exit and Evacuation training </vt:lpstr>
      <vt:lpstr>Who should respond?</vt:lpstr>
      <vt:lpstr>First Aid Kits </vt:lpstr>
      <vt:lpstr>Implement work safety requirements  WHS duty holders  Designated WHS reps  Identify report and record hazards Implement WHS procedures  Report Emergency incidents and injuries </vt:lpstr>
      <vt:lpstr>WHS Duty Holders </vt:lpstr>
      <vt:lpstr>Designated WHS reps </vt:lpstr>
      <vt:lpstr>Identify, report and record hazards </vt:lpstr>
      <vt:lpstr>Workplace hazards </vt:lpstr>
      <vt:lpstr>Identify workplace hazards </vt:lpstr>
      <vt:lpstr>Hazard versus Risk </vt:lpstr>
      <vt:lpstr>WHS Risk assessment </vt:lpstr>
      <vt:lpstr>Risk Matrix </vt:lpstr>
      <vt:lpstr>Activity 2 – work in three groups </vt:lpstr>
      <vt:lpstr>Reporting Hazards </vt:lpstr>
      <vt:lpstr>Common Hazard Signs and Safety Symbols </vt:lpstr>
      <vt:lpstr>Emergency hazard </vt:lpstr>
      <vt:lpstr>Report emergency Incidents </vt:lpstr>
      <vt:lpstr>Emergency Report </vt:lpstr>
      <vt:lpstr>Written Communication </vt:lpstr>
      <vt:lpstr>Questions ?</vt:lpstr>
      <vt:lpstr>Participate in WHS consultative processes   WHS consultative activities  Raising WHS issues  Eliminate workplace hazards </vt:lpstr>
      <vt:lpstr>WHS Consultative Activities </vt:lpstr>
      <vt:lpstr>Consultation </vt:lpstr>
      <vt:lpstr>Raising WHS issues </vt:lpstr>
      <vt:lpstr>Support for More Complex Issues </vt:lpstr>
      <vt:lpstr>Eliminate workplace hazards </vt:lpstr>
      <vt:lpstr>Activity - Hierarchy of controls </vt:lpstr>
      <vt:lpstr>Psychosocial Hazards </vt:lpstr>
      <vt:lpstr>Reporting to Work Safe </vt:lpstr>
      <vt:lpstr>Assessment Task 2 WHS Inspection Part A </vt:lpstr>
      <vt:lpstr>Assessment Task 2 – Part B </vt:lpstr>
      <vt:lpstr>Assessment Task 2 – Part C</vt:lpstr>
      <vt:lpstr>Questions?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Eliane Hockey</dc:creator>
  <cp:lastModifiedBy>Graham Adair</cp:lastModifiedBy>
  <cp:revision>391</cp:revision>
  <cp:lastPrinted>2021-10-04T09:46:21Z</cp:lastPrinted>
  <dcterms:created xsi:type="dcterms:W3CDTF">2020-05-30T06:23:33Z</dcterms:created>
  <dcterms:modified xsi:type="dcterms:W3CDTF">2025-11-06T01:33:32Z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0x01010001D8137BA43F6347A8F9D27B1AFD7326</vt:lpwstr>
  </property>
  <property fmtid="{D5CDD505-2E9C-101B-9397-08002B2CF9AE}" pid="3" name="_dlc_DocIdItemGuid">
    <vt:lpwstr>f4852a8d-f2d1-4f90-8525-69933fa91275</vt:lpwstr>
  </property>
  <property fmtid="{D5CDD505-2E9C-101B-9397-08002B2CF9AE}" pid="4" name="MSIP_Label_63980337-0a06-4dac-921f-4fd7b2311903_Enabled">
    <vt:lpwstr>true</vt:lpwstr>
  </property>
  <property fmtid="{D5CDD505-2E9C-101B-9397-08002B2CF9AE}" pid="5" name="MSIP_Label_63980337-0a06-4dac-921f-4fd7b2311903_SetDate">
    <vt:lpwstr>2022-12-22T01:21:23Z</vt:lpwstr>
  </property>
  <property fmtid="{D5CDD505-2E9C-101B-9397-08002B2CF9AE}" pid="6" name="MSIP_Label_63980337-0a06-4dac-921f-4fd7b2311903_Method">
    <vt:lpwstr>Standard</vt:lpwstr>
  </property>
  <property fmtid="{D5CDD505-2E9C-101B-9397-08002B2CF9AE}" pid="7" name="MSIP_Label_63980337-0a06-4dac-921f-4fd7b2311903_Name">
    <vt:lpwstr>Official</vt:lpwstr>
  </property>
  <property fmtid="{D5CDD505-2E9C-101B-9397-08002B2CF9AE}" pid="8" name="MSIP_Label_63980337-0a06-4dac-921f-4fd7b2311903_SiteId">
    <vt:lpwstr>32f6029a-b4af-440e-8020-d4b47ab314a2</vt:lpwstr>
  </property>
  <property fmtid="{D5CDD505-2E9C-101B-9397-08002B2CF9AE}" pid="9" name="MSIP_Label_63980337-0a06-4dac-921f-4fd7b2311903_ActionId">
    <vt:lpwstr>b9f7e312-4731-4730-ade5-83b749bfb755</vt:lpwstr>
  </property>
  <property fmtid="{D5CDD505-2E9C-101B-9397-08002B2CF9AE}" pid="10" name="MSIP_Label_63980337-0a06-4dac-921f-4fd7b2311903_ContentBits">
    <vt:lpwstr>3</vt:lpwstr>
  </property>
  <property fmtid="{D5CDD505-2E9C-101B-9397-08002B2CF9AE}" pid="11" name="MSIP_Label_43e64453-338c-4f93-8a4d-0039a0a41f2a_Enabled">
    <vt:lpwstr>true</vt:lpwstr>
  </property>
  <property fmtid="{D5CDD505-2E9C-101B-9397-08002B2CF9AE}" pid="12" name="MSIP_Label_43e64453-338c-4f93-8a4d-0039a0a41f2a_SetDate">
    <vt:lpwstr>2023-10-28T06:04:51Z</vt:lpwstr>
  </property>
  <property fmtid="{D5CDD505-2E9C-101B-9397-08002B2CF9AE}" pid="13" name="MSIP_Label_43e64453-338c-4f93-8a4d-0039a0a41f2a_Method">
    <vt:lpwstr>Privileged</vt:lpwstr>
  </property>
  <property fmtid="{D5CDD505-2E9C-101B-9397-08002B2CF9AE}" pid="14" name="MSIP_Label_43e64453-338c-4f93-8a4d-0039a0a41f2a_Name">
    <vt:lpwstr>43e64453-338c-4f93-8a4d-0039a0a41f2a</vt:lpwstr>
  </property>
  <property fmtid="{D5CDD505-2E9C-101B-9397-08002B2CF9AE}" pid="15" name="MSIP_Label_43e64453-338c-4f93-8a4d-0039a0a41f2a_SiteId">
    <vt:lpwstr>c0e0601f-0fac-449c-9c88-a104c4eb9f28</vt:lpwstr>
  </property>
  <property fmtid="{D5CDD505-2E9C-101B-9397-08002B2CF9AE}" pid="16" name="MSIP_Label_43e64453-338c-4f93-8a4d-0039a0a41f2a_ActionId">
    <vt:lpwstr>2d4e5024-68b0-4949-9aba-a576819b7c8c</vt:lpwstr>
  </property>
  <property fmtid="{D5CDD505-2E9C-101B-9397-08002B2CF9AE}" pid="17" name="MSIP_Label_43e64453-338c-4f93-8a4d-0039a0a41f2a_ContentBits">
    <vt:lpwstr>2</vt:lpwstr>
  </property>
</Properties>
</file>