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sldIdLst>
    <p:sldId id="256" r:id="rId5"/>
    <p:sldId id="1210" r:id="rId6"/>
    <p:sldId id="1311" r:id="rId7"/>
    <p:sldId id="277" r:id="rId8"/>
    <p:sldId id="278" r:id="rId9"/>
    <p:sldId id="279" r:id="rId10"/>
    <p:sldId id="280" r:id="rId11"/>
    <p:sldId id="1287" r:id="rId12"/>
    <p:sldId id="1290" r:id="rId13"/>
    <p:sldId id="1314" r:id="rId14"/>
    <p:sldId id="1288" r:id="rId15"/>
    <p:sldId id="1285" r:id="rId16"/>
    <p:sldId id="1297" r:id="rId17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19" userDrawn="1">
          <p15:clr>
            <a:srgbClr val="A4A3A4"/>
          </p15:clr>
        </p15:guide>
        <p15:guide id="3" pos="461" userDrawn="1">
          <p15:clr>
            <a:srgbClr val="A4A3A4"/>
          </p15:clr>
        </p15:guide>
        <p15:guide id="4" pos="7219" userDrawn="1">
          <p15:clr>
            <a:srgbClr val="A4A3A4"/>
          </p15:clr>
        </p15:guide>
        <p15:guide id="5" orient="horz" pos="187" userDrawn="1">
          <p15:clr>
            <a:srgbClr val="A4A3A4"/>
          </p15:clr>
        </p15:guide>
        <p15:guide id="6" orient="horz" pos="595" userDrawn="1">
          <p15:clr>
            <a:srgbClr val="A4A3A4"/>
          </p15:clr>
        </p15:guide>
        <p15:guide id="7" pos="755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A5168"/>
    <a:srgbClr val="06ABEE"/>
    <a:srgbClr val="4B4B4B"/>
    <a:srgbClr val="51647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004173-3B45-4A86-A742-5FD0DFBEDC87}" v="5" dt="2025-11-06T01:06:13.660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06" autoAdjust="0"/>
    <p:restoredTop sz="71058" autoAdjust="0"/>
  </p:normalViewPr>
  <p:slideViewPr>
    <p:cSldViewPr snapToGrid="0" snapToObjects="1">
      <p:cViewPr varScale="1">
        <p:scale>
          <a:sx n="112" d="100"/>
          <a:sy n="112" d="100"/>
        </p:scale>
        <p:origin x="510" y="84"/>
      </p:cViewPr>
      <p:guideLst>
        <p:guide orient="horz" pos="2160"/>
        <p:guide pos="2819"/>
        <p:guide pos="461"/>
        <p:guide pos="7219"/>
        <p:guide orient="horz" pos="187"/>
        <p:guide orient="horz" pos="595"/>
        <p:guide pos="75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aham Adair" userId="b68f0e03-207b-4605-82b9-d17090b0e11f" providerId="ADAL" clId="{1DD2EC4F-5662-4CD1-B225-3D2E920BB060}"/>
    <pc:docChg chg="custSel modSld">
      <pc:chgData name="Graham Adair" userId="b68f0e03-207b-4605-82b9-d17090b0e11f" providerId="ADAL" clId="{1DD2EC4F-5662-4CD1-B225-3D2E920BB060}" dt="2025-11-06T01:21:27.529" v="511" actId="20577"/>
      <pc:docMkLst>
        <pc:docMk/>
      </pc:docMkLst>
      <pc:sldChg chg="modSp mod">
        <pc:chgData name="Graham Adair" userId="b68f0e03-207b-4605-82b9-d17090b0e11f" providerId="ADAL" clId="{1DD2EC4F-5662-4CD1-B225-3D2E920BB060}" dt="2025-11-06T01:20:03.309" v="455" actId="20577"/>
        <pc:sldMkLst>
          <pc:docMk/>
          <pc:sldMk cId="2754149749" sldId="256"/>
        </pc:sldMkLst>
        <pc:spChg chg="mod">
          <ac:chgData name="Graham Adair" userId="b68f0e03-207b-4605-82b9-d17090b0e11f" providerId="ADAL" clId="{1DD2EC4F-5662-4CD1-B225-3D2E920BB060}" dt="2025-11-06T01:20:03.309" v="455" actId="20577"/>
          <ac:spMkLst>
            <pc:docMk/>
            <pc:sldMk cId="2754149749" sldId="256"/>
            <ac:spMk id="4" creationId="{1171D70F-15F2-0349-B4BB-9AFAEF74D7EC}"/>
          </ac:spMkLst>
        </pc:spChg>
        <pc:spChg chg="mod">
          <ac:chgData name="Graham Adair" userId="b68f0e03-207b-4605-82b9-d17090b0e11f" providerId="ADAL" clId="{1DD2EC4F-5662-4CD1-B225-3D2E920BB060}" dt="2025-11-06T01:19:51.693" v="447" actId="6549"/>
          <ac:spMkLst>
            <pc:docMk/>
            <pc:sldMk cId="2754149749" sldId="256"/>
            <ac:spMk id="5" creationId="{265A860B-657E-5348-AEDE-F58265FEE400}"/>
          </ac:spMkLst>
        </pc:spChg>
      </pc:sldChg>
      <pc:sldChg chg="delSp modSp mod">
        <pc:chgData name="Graham Adair" userId="b68f0e03-207b-4605-82b9-d17090b0e11f" providerId="ADAL" clId="{1DD2EC4F-5662-4CD1-B225-3D2E920BB060}" dt="2025-11-06T01:21:27.529" v="511" actId="20577"/>
        <pc:sldMkLst>
          <pc:docMk/>
          <pc:sldMk cId="782605410" sldId="277"/>
        </pc:sldMkLst>
        <pc:spChg chg="mod">
          <ac:chgData name="Graham Adair" userId="b68f0e03-207b-4605-82b9-d17090b0e11f" providerId="ADAL" clId="{1DD2EC4F-5662-4CD1-B225-3D2E920BB060}" dt="2025-11-06T01:20:27.666" v="463" actId="6549"/>
          <ac:spMkLst>
            <pc:docMk/>
            <pc:sldMk cId="782605410" sldId="277"/>
            <ac:spMk id="2" creationId="{EE6CBCFA-7AD1-4129-9D03-819A6204D339}"/>
          </ac:spMkLst>
        </pc:spChg>
        <pc:spChg chg="del">
          <ac:chgData name="Graham Adair" userId="b68f0e03-207b-4605-82b9-d17090b0e11f" providerId="ADAL" clId="{1DD2EC4F-5662-4CD1-B225-3D2E920BB060}" dt="2025-11-06T01:20:20.486" v="456" actId="478"/>
          <ac:spMkLst>
            <pc:docMk/>
            <pc:sldMk cId="782605410" sldId="277"/>
            <ac:spMk id="5" creationId="{4F91DB73-82B8-4AE9-9313-FA4849C5A13B}"/>
          </ac:spMkLst>
        </pc:spChg>
        <pc:spChg chg="mod">
          <ac:chgData name="Graham Adair" userId="b68f0e03-207b-4605-82b9-d17090b0e11f" providerId="ADAL" clId="{1DD2EC4F-5662-4CD1-B225-3D2E920BB060}" dt="2025-11-06T01:21:27.529" v="511" actId="20577"/>
          <ac:spMkLst>
            <pc:docMk/>
            <pc:sldMk cId="782605410" sldId="277"/>
            <ac:spMk id="6" creationId="{3AB456B3-7B15-4D0E-AFF0-B4B083AC07C3}"/>
          </ac:spMkLst>
        </pc:spChg>
      </pc:sldChg>
      <pc:sldChg chg="delSp modSp mod">
        <pc:chgData name="Graham Adair" userId="b68f0e03-207b-4605-82b9-d17090b0e11f" providerId="ADAL" clId="{1DD2EC4F-5662-4CD1-B225-3D2E920BB060}" dt="2025-11-06T01:07:25.388" v="64" actId="20577"/>
        <pc:sldMkLst>
          <pc:docMk/>
          <pc:sldMk cId="288545953" sldId="278"/>
        </pc:sldMkLst>
        <pc:spChg chg="del mod">
          <ac:chgData name="Graham Adair" userId="b68f0e03-207b-4605-82b9-d17090b0e11f" providerId="ADAL" clId="{1DD2EC4F-5662-4CD1-B225-3D2E920BB060}" dt="2025-11-06T01:06:41.203" v="48" actId="478"/>
          <ac:spMkLst>
            <pc:docMk/>
            <pc:sldMk cId="288545953" sldId="278"/>
            <ac:spMk id="4" creationId="{9B2BAE89-ECB7-4CFE-B2FC-445B27BD4210}"/>
          </ac:spMkLst>
        </pc:spChg>
        <pc:spChg chg="mod">
          <ac:chgData name="Graham Adair" userId="b68f0e03-207b-4605-82b9-d17090b0e11f" providerId="ADAL" clId="{1DD2EC4F-5662-4CD1-B225-3D2E920BB060}" dt="2025-11-06T01:06:48.522" v="56" actId="20577"/>
          <ac:spMkLst>
            <pc:docMk/>
            <pc:sldMk cId="288545953" sldId="278"/>
            <ac:spMk id="5" creationId="{2C5A6010-A788-4D40-9374-3A9861FEF17D}"/>
          </ac:spMkLst>
        </pc:spChg>
        <pc:graphicFrameChg chg="mod modGraphic">
          <ac:chgData name="Graham Adair" userId="b68f0e03-207b-4605-82b9-d17090b0e11f" providerId="ADAL" clId="{1DD2EC4F-5662-4CD1-B225-3D2E920BB060}" dt="2025-11-06T01:07:25.388" v="64" actId="20577"/>
          <ac:graphicFrameMkLst>
            <pc:docMk/>
            <pc:sldMk cId="288545953" sldId="278"/>
            <ac:graphicFrameMk id="3" creationId="{E44E2C03-D205-4CB4-8204-98B5FD205FF7}"/>
          </ac:graphicFrameMkLst>
        </pc:graphicFrameChg>
      </pc:sldChg>
      <pc:sldChg chg="modSp mod">
        <pc:chgData name="Graham Adair" userId="b68f0e03-207b-4605-82b9-d17090b0e11f" providerId="ADAL" clId="{1DD2EC4F-5662-4CD1-B225-3D2E920BB060}" dt="2025-11-06T01:09:41.324" v="241" actId="20577"/>
        <pc:sldMkLst>
          <pc:docMk/>
          <pc:sldMk cId="2670075286" sldId="279"/>
        </pc:sldMkLst>
        <pc:spChg chg="mod">
          <ac:chgData name="Graham Adair" userId="b68f0e03-207b-4605-82b9-d17090b0e11f" providerId="ADAL" clId="{1DD2EC4F-5662-4CD1-B225-3D2E920BB060}" dt="2025-11-06T01:09:41.324" v="241" actId="20577"/>
          <ac:spMkLst>
            <pc:docMk/>
            <pc:sldMk cId="2670075286" sldId="279"/>
            <ac:spMk id="3" creationId="{E955F582-38C3-4092-8D8A-6831BD8C97B5}"/>
          </ac:spMkLst>
        </pc:spChg>
      </pc:sldChg>
      <pc:sldChg chg="modSp mod">
        <pc:chgData name="Graham Adair" userId="b68f0e03-207b-4605-82b9-d17090b0e11f" providerId="ADAL" clId="{1DD2EC4F-5662-4CD1-B225-3D2E920BB060}" dt="2025-11-06T01:10:18.612" v="249" actId="20577"/>
        <pc:sldMkLst>
          <pc:docMk/>
          <pc:sldMk cId="227696902" sldId="280"/>
        </pc:sldMkLst>
        <pc:spChg chg="mod">
          <ac:chgData name="Graham Adair" userId="b68f0e03-207b-4605-82b9-d17090b0e11f" providerId="ADAL" clId="{1DD2EC4F-5662-4CD1-B225-3D2E920BB060}" dt="2025-11-06T01:10:18.612" v="249" actId="20577"/>
          <ac:spMkLst>
            <pc:docMk/>
            <pc:sldMk cId="227696902" sldId="280"/>
            <ac:spMk id="8" creationId="{5277FC4D-6631-48F5-975D-342B3142058F}"/>
          </ac:spMkLst>
        </pc:spChg>
      </pc:sldChg>
      <pc:sldChg chg="modSp mod">
        <pc:chgData name="Graham Adair" userId="b68f0e03-207b-4605-82b9-d17090b0e11f" providerId="ADAL" clId="{1DD2EC4F-5662-4CD1-B225-3D2E920BB060}" dt="2025-11-06T01:12:09.102" v="410" actId="20577"/>
        <pc:sldMkLst>
          <pc:docMk/>
          <pc:sldMk cId="3868725864" sldId="1287"/>
        </pc:sldMkLst>
        <pc:spChg chg="mod">
          <ac:chgData name="Graham Adair" userId="b68f0e03-207b-4605-82b9-d17090b0e11f" providerId="ADAL" clId="{1DD2EC4F-5662-4CD1-B225-3D2E920BB060}" dt="2025-11-06T01:12:09.102" v="410" actId="20577"/>
          <ac:spMkLst>
            <pc:docMk/>
            <pc:sldMk cId="3868725864" sldId="1287"/>
            <ac:spMk id="3" creationId="{00000000-0000-0000-0000-000000000000}"/>
          </ac:spMkLst>
        </pc:spChg>
      </pc:sldChg>
      <pc:sldChg chg="modSp mod">
        <pc:chgData name="Graham Adair" userId="b68f0e03-207b-4605-82b9-d17090b0e11f" providerId="ADAL" clId="{1DD2EC4F-5662-4CD1-B225-3D2E920BB060}" dt="2025-11-06T01:13:00.457" v="439" actId="20577"/>
        <pc:sldMkLst>
          <pc:docMk/>
          <pc:sldMk cId="1920806377" sldId="1290"/>
        </pc:sldMkLst>
        <pc:spChg chg="mod">
          <ac:chgData name="Graham Adair" userId="b68f0e03-207b-4605-82b9-d17090b0e11f" providerId="ADAL" clId="{1DD2EC4F-5662-4CD1-B225-3D2E920BB060}" dt="2025-11-06T01:13:00.457" v="439" actId="20577"/>
          <ac:spMkLst>
            <pc:docMk/>
            <pc:sldMk cId="1920806377" sldId="1290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87698D-A16A-B84A-871D-37F5F223A91F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18D0F-BC45-5A40-8F28-8660BFAFD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05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18D0F-BC45-5A40-8F28-8660BFAFD2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072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18D0F-BC45-5A40-8F28-8660BFAFD2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4650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18D0F-BC45-5A40-8F28-8660BFAFD2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1086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18D0F-BC45-5A40-8F28-8660BFAFD2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541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18D0F-BC45-5A40-8F28-8660BFAFD2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26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18D0F-BC45-5A40-8F28-8660BFAFD2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138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18D0F-BC45-5A40-8F28-8660BFAFD2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624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18D0F-BC45-5A40-8F28-8660BFAFD2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502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176F8-8EFF-B147-BBDC-FFEAB26B45C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865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18D0F-BC45-5A40-8F28-8660BFAFD2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282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18D0F-BC45-5A40-8F28-8660BFAFD2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6481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18D0F-BC45-5A40-8F28-8660BFAFD2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735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ird&#10;&#10;Description automatically generated">
            <a:extLst>
              <a:ext uri="{FF2B5EF4-FFF2-40B4-BE49-F238E27FC236}">
                <a16:creationId xmlns:a16="http://schemas.microsoft.com/office/drawing/2014/main" id="{B63DCD08-BB9D-524E-9491-897AEAD5B2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121501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7A579CC4-CED5-5543-BA25-EA29D74538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4587" r="584"/>
          <a:stretch/>
        </p:blipFill>
        <p:spPr>
          <a:xfrm flipH="1">
            <a:off x="0" y="519"/>
            <a:ext cx="10739474" cy="61215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376962-DE7F-6F4A-8192-706C6BD786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7911" y="1738305"/>
            <a:ext cx="7661608" cy="20271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928A1D-6863-C745-BBCD-51EF7C8D49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7912" y="3910664"/>
            <a:ext cx="7661608" cy="97967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AC5662-F72C-3B43-B92E-A12A294E69E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81961" y="323335"/>
            <a:ext cx="1931087" cy="652762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619CCA-5149-ED47-A1B5-0B76F6A9C8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7911" y="6287727"/>
            <a:ext cx="7661608" cy="365321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352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136242-5027-2748-9344-A254ADA698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099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A92840-D996-974B-885E-3B232E9AAC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0999" y="2505075"/>
            <a:ext cx="5157787" cy="35623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C1BE02-FF03-1B48-85F0-9B7F129237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1341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7C64C0-2F44-DF41-8184-BD5527F61B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13411" y="2505075"/>
            <a:ext cx="5183188" cy="35623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3C251DC-051F-5441-8384-5978D849F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8962506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E4CC3C-F326-414C-AF88-C87E20F50D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522720"/>
            <a:ext cx="12192000" cy="33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8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66D4DDF-E85F-224B-A340-D1DC4E7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9029008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A981B9-2D5D-0440-B17C-C96A867330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522720"/>
            <a:ext cx="12192000" cy="33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129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2DE27B-F9BD-0248-9FC5-417DC96EC3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522720"/>
            <a:ext cx="12192000" cy="33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44754-BF51-D74F-9CC8-92E9183649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0999" y="1825625"/>
            <a:ext cx="5181600" cy="42227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B2DE20-6855-5D40-A369-7EC66B2A24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4999" y="1825625"/>
            <a:ext cx="5181600" cy="42227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14D7E99-A874-134F-8BE3-8CF74CC81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365125"/>
            <a:ext cx="9078885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F2AF7A-FA25-5944-8F0D-0D1C31B86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522720"/>
            <a:ext cx="12192000" cy="33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35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Content_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44754-BF51-D74F-9CC8-92E9183649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0999" y="1825625"/>
            <a:ext cx="2453519" cy="4127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B2DE20-6855-5D40-A369-7EC66B2A24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30450" y="1825625"/>
            <a:ext cx="2453519" cy="4127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5B34E49-96A8-B84B-AB94-8641B6DE885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949196" y="1825625"/>
            <a:ext cx="2453519" cy="41275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CEB4CEC-63B5-364E-9C90-3E5AEBD4B7D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767942" y="1825625"/>
            <a:ext cx="2453519" cy="41275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2427837-C3A8-D641-9A62-B9B494DD9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365125"/>
            <a:ext cx="9078885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8D6716-5E87-704F-8186-A8D590A94D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522720"/>
            <a:ext cx="12192000" cy="33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08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Height" preserve="1" userDrawn="1">
  <p:cSld name="Full Height">
    <p:bg>
      <p:bgPr>
        <a:solidFill>
          <a:srgbClr val="FFFFFF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>
            <a:spLocks noGrp="1"/>
          </p:cNvSpPr>
          <p:nvPr>
            <p:ph type="pic" idx="3" hasCustomPrompt="1"/>
          </p:nvPr>
        </p:nvSpPr>
        <p:spPr>
          <a:xfrm>
            <a:off x="3287713" y="2"/>
            <a:ext cx="8904287" cy="685165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AU" dirty="0"/>
              <a:t> </a:t>
            </a:r>
            <a:endParaRPr dirty="0"/>
          </a:p>
        </p:txBody>
      </p:sp>
      <p:sp>
        <p:nvSpPr>
          <p:cNvPr id="71" name="Google Shape;71;p8"/>
          <p:cNvSpPr txBox="1">
            <a:spLocks noGrp="1"/>
          </p:cNvSpPr>
          <p:nvPr>
            <p:ph type="body" idx="2"/>
          </p:nvPr>
        </p:nvSpPr>
        <p:spPr>
          <a:xfrm>
            <a:off x="380999" y="1903413"/>
            <a:ext cx="2581276" cy="399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9525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tabLst/>
              <a:defRPr>
                <a:solidFill>
                  <a:srgbClr val="00000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73C097B-3FAE-9F4D-B746-7A0940F2D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2581276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68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images &amp; text" preserve="1" userDrawn="1">
  <p:cSld name="6 images &amp; text">
    <p:bg>
      <p:bgPr>
        <a:solidFill>
          <a:srgbClr val="FFFFFF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>
            <a:spLocks noGrp="1"/>
          </p:cNvSpPr>
          <p:nvPr>
            <p:ph type="pic" idx="2"/>
          </p:nvPr>
        </p:nvSpPr>
        <p:spPr>
          <a:xfrm>
            <a:off x="5345251" y="1808163"/>
            <a:ext cx="2766483" cy="2656295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noFill/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84;p11">
            <a:extLst>
              <a:ext uri="{FF2B5EF4-FFF2-40B4-BE49-F238E27FC236}">
                <a16:creationId xmlns:a16="http://schemas.microsoft.com/office/drawing/2014/main" id="{4BAA4B6E-B9FE-D240-A702-1EB46766391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8778577" y="1808163"/>
            <a:ext cx="2766483" cy="2656295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noFill/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5" name="Google Shape;85;p11"/>
          <p:cNvSpPr txBox="1">
            <a:spLocks noGrp="1"/>
          </p:cNvSpPr>
          <p:nvPr>
            <p:ph type="body" idx="3"/>
          </p:nvPr>
        </p:nvSpPr>
        <p:spPr>
          <a:xfrm>
            <a:off x="380999" y="1808163"/>
            <a:ext cx="4076700" cy="422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9525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tabLst/>
              <a:defRPr>
                <a:solidFill>
                  <a:srgbClr val="00000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17" name="Google Shape;140;p17">
            <a:extLst>
              <a:ext uri="{FF2B5EF4-FFF2-40B4-BE49-F238E27FC236}">
                <a16:creationId xmlns:a16="http://schemas.microsoft.com/office/drawing/2014/main" id="{117A57E1-5C10-4144-8F87-A51036AD7E6E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5336894" y="4617535"/>
            <a:ext cx="2774840" cy="1413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7938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tabLst/>
              <a:defRPr>
                <a:solidFill>
                  <a:srgbClr val="00000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42;p17">
            <a:extLst>
              <a:ext uri="{FF2B5EF4-FFF2-40B4-BE49-F238E27FC236}">
                <a16:creationId xmlns:a16="http://schemas.microsoft.com/office/drawing/2014/main" id="{D59C4A84-6557-DE4E-826E-493CA1E05C9F}"/>
              </a:ext>
            </a:extLst>
          </p:cNvPr>
          <p:cNvSpPr txBox="1">
            <a:spLocks noGrp="1"/>
          </p:cNvSpPr>
          <p:nvPr>
            <p:ph type="body" idx="12"/>
          </p:nvPr>
        </p:nvSpPr>
        <p:spPr>
          <a:xfrm>
            <a:off x="8741701" y="4632965"/>
            <a:ext cx="2766483" cy="1413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34925" lvl="0" indent="952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tabLst/>
              <a:defRPr>
                <a:solidFill>
                  <a:srgbClr val="00000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F518A4F-FDC4-2C44-BB9B-30C7B25C8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909551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2363B8-B419-1140-8672-AB390285C6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522720"/>
            <a:ext cx="12192000" cy="33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94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images &amp; text" preserve="1" userDrawn="1">
  <p:cSld name="1_6 images &amp; text">
    <p:bg>
      <p:bgPr>
        <a:solidFill>
          <a:srgbClr val="FFFFFF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>
            <a:spLocks noGrp="1"/>
          </p:cNvSpPr>
          <p:nvPr>
            <p:ph type="pic" idx="2"/>
          </p:nvPr>
        </p:nvSpPr>
        <p:spPr>
          <a:xfrm>
            <a:off x="3329518" y="1808163"/>
            <a:ext cx="2622820" cy="2656295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noFill/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9" name="Google Shape;89;p11"/>
          <p:cNvSpPr>
            <a:spLocks noGrp="1"/>
          </p:cNvSpPr>
          <p:nvPr>
            <p:ph type="pic" idx="4"/>
          </p:nvPr>
        </p:nvSpPr>
        <p:spPr>
          <a:xfrm>
            <a:off x="6223514" y="1808163"/>
            <a:ext cx="2622820" cy="2656295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noFill/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11"/>
          <p:cNvSpPr>
            <a:spLocks noGrp="1"/>
          </p:cNvSpPr>
          <p:nvPr>
            <p:ph type="pic" idx="5"/>
          </p:nvPr>
        </p:nvSpPr>
        <p:spPr>
          <a:xfrm>
            <a:off x="9135911" y="1808163"/>
            <a:ext cx="2622820" cy="2656295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noFill/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5" name="Google Shape;85;p11"/>
          <p:cNvSpPr txBox="1">
            <a:spLocks noGrp="1"/>
          </p:cNvSpPr>
          <p:nvPr>
            <p:ph type="body" idx="3"/>
          </p:nvPr>
        </p:nvSpPr>
        <p:spPr>
          <a:xfrm>
            <a:off x="380999" y="1808162"/>
            <a:ext cx="2609724" cy="4259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9525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tabLst/>
              <a:defRPr>
                <a:solidFill>
                  <a:srgbClr val="00000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17" name="Google Shape;140;p17">
            <a:extLst>
              <a:ext uri="{FF2B5EF4-FFF2-40B4-BE49-F238E27FC236}">
                <a16:creationId xmlns:a16="http://schemas.microsoft.com/office/drawing/2014/main" id="{117A57E1-5C10-4144-8F87-A51036AD7E6E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3321160" y="4617535"/>
            <a:ext cx="2631178" cy="1449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7938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tabLst/>
              <a:defRPr>
                <a:solidFill>
                  <a:srgbClr val="00000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41;p17">
            <a:extLst>
              <a:ext uri="{FF2B5EF4-FFF2-40B4-BE49-F238E27FC236}">
                <a16:creationId xmlns:a16="http://schemas.microsoft.com/office/drawing/2014/main" id="{71E04CA6-E99A-CE41-B0C0-014CB307F685}"/>
              </a:ext>
            </a:extLst>
          </p:cNvPr>
          <p:cNvSpPr txBox="1">
            <a:spLocks noGrp="1"/>
          </p:cNvSpPr>
          <p:nvPr>
            <p:ph type="body" idx="11"/>
          </p:nvPr>
        </p:nvSpPr>
        <p:spPr>
          <a:xfrm>
            <a:off x="6241916" y="4617535"/>
            <a:ext cx="2604418" cy="1449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7938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tabLst/>
              <a:defRPr>
                <a:solidFill>
                  <a:srgbClr val="00000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42;p17">
            <a:extLst>
              <a:ext uri="{FF2B5EF4-FFF2-40B4-BE49-F238E27FC236}">
                <a16:creationId xmlns:a16="http://schemas.microsoft.com/office/drawing/2014/main" id="{D59C4A84-6557-DE4E-826E-493CA1E05C9F}"/>
              </a:ext>
            </a:extLst>
          </p:cNvPr>
          <p:cNvSpPr txBox="1">
            <a:spLocks noGrp="1"/>
          </p:cNvSpPr>
          <p:nvPr>
            <p:ph type="body" idx="12"/>
          </p:nvPr>
        </p:nvSpPr>
        <p:spPr>
          <a:xfrm>
            <a:off x="9117510" y="4617535"/>
            <a:ext cx="2624290" cy="1449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34925" lvl="0" indent="952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tabLst/>
              <a:defRPr>
                <a:solidFill>
                  <a:srgbClr val="00000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558CA9A-8129-E643-865F-A534CFE58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365125"/>
            <a:ext cx="9062259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B12D99-4B4F-B645-B0BE-CBF96A1EF2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522720"/>
            <a:ext cx="12192000" cy="33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9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images &amp; text" preserve="1" userDrawn="1">
  <p:cSld name="1_4 images &amp; text">
    <p:bg>
      <p:bgPr>
        <a:solidFill>
          <a:srgbClr val="FFFFFF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8"/>
          <p:cNvSpPr>
            <a:spLocks noGrp="1"/>
          </p:cNvSpPr>
          <p:nvPr>
            <p:ph type="pic" idx="2"/>
          </p:nvPr>
        </p:nvSpPr>
        <p:spPr>
          <a:xfrm>
            <a:off x="479425" y="1844637"/>
            <a:ext cx="2418480" cy="2377016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noFill/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Google Shape;155;p18"/>
          <p:cNvSpPr>
            <a:spLocks noGrp="1"/>
          </p:cNvSpPr>
          <p:nvPr>
            <p:ph type="pic" idx="3"/>
          </p:nvPr>
        </p:nvSpPr>
        <p:spPr>
          <a:xfrm>
            <a:off x="3352033" y="1844637"/>
            <a:ext cx="2418480" cy="2377016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noFill/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Google Shape;157;p18"/>
          <p:cNvSpPr>
            <a:spLocks noGrp="1"/>
          </p:cNvSpPr>
          <p:nvPr>
            <p:ph type="pic" idx="4"/>
          </p:nvPr>
        </p:nvSpPr>
        <p:spPr>
          <a:xfrm>
            <a:off x="6212077" y="1844637"/>
            <a:ext cx="2418480" cy="2377016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noFill/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9" name="Google Shape;159;p18"/>
          <p:cNvSpPr>
            <a:spLocks noGrp="1"/>
          </p:cNvSpPr>
          <p:nvPr>
            <p:ph type="pic" idx="5"/>
          </p:nvPr>
        </p:nvSpPr>
        <p:spPr>
          <a:xfrm>
            <a:off x="9097245" y="1844637"/>
            <a:ext cx="2418480" cy="2377016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noFill/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0" name="Google Shape;160;p18"/>
          <p:cNvSpPr txBox="1">
            <a:spLocks noGrp="1"/>
          </p:cNvSpPr>
          <p:nvPr>
            <p:ph type="body" idx="6"/>
          </p:nvPr>
        </p:nvSpPr>
        <p:spPr>
          <a:xfrm>
            <a:off x="479912" y="4406593"/>
            <a:ext cx="2417993" cy="1594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445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tabLst/>
              <a:defRPr>
                <a:solidFill>
                  <a:srgbClr val="00000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600"/>
              <a:buFont typeface="Arial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161" name="Google Shape;161;p18"/>
          <p:cNvSpPr txBox="1">
            <a:spLocks noGrp="1"/>
          </p:cNvSpPr>
          <p:nvPr>
            <p:ph type="body" idx="7"/>
          </p:nvPr>
        </p:nvSpPr>
        <p:spPr>
          <a:xfrm>
            <a:off x="3357778" y="4406593"/>
            <a:ext cx="2412736" cy="1594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34925" lvl="0" indent="952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tabLst/>
              <a:defRPr>
                <a:solidFill>
                  <a:srgbClr val="00000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162" name="Google Shape;162;p18"/>
          <p:cNvSpPr txBox="1">
            <a:spLocks noGrp="1"/>
          </p:cNvSpPr>
          <p:nvPr>
            <p:ph type="body" idx="8"/>
          </p:nvPr>
        </p:nvSpPr>
        <p:spPr>
          <a:xfrm>
            <a:off x="6229901" y="4406592"/>
            <a:ext cx="2418479" cy="1594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34925" lvl="0" indent="-2698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tabLst/>
              <a:defRPr>
                <a:solidFill>
                  <a:srgbClr val="00000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163" name="Google Shape;163;p18"/>
          <p:cNvSpPr txBox="1">
            <a:spLocks noGrp="1"/>
          </p:cNvSpPr>
          <p:nvPr>
            <p:ph type="body" idx="9"/>
          </p:nvPr>
        </p:nvSpPr>
        <p:spPr>
          <a:xfrm>
            <a:off x="9095352" y="4406593"/>
            <a:ext cx="2418480" cy="1594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7938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tabLst/>
              <a:defRPr>
                <a:solidFill>
                  <a:srgbClr val="00000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F65C7F0-9BC8-B24B-87C3-48E51E743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365125"/>
            <a:ext cx="9062259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BF16D0C-AA9A-6142-A5E7-7374CC6305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522720"/>
            <a:ext cx="12192000" cy="33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85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images &amp; text" preserve="1" userDrawn="1">
  <p:cSld name="1_4 images &amp; text">
    <p:bg>
      <p:bgPr>
        <a:solidFill>
          <a:srgbClr val="FFFFFF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8"/>
          <p:cNvSpPr>
            <a:spLocks noGrp="1"/>
          </p:cNvSpPr>
          <p:nvPr>
            <p:ph type="pic" idx="2"/>
          </p:nvPr>
        </p:nvSpPr>
        <p:spPr>
          <a:xfrm>
            <a:off x="479425" y="1804348"/>
            <a:ext cx="1829668" cy="1783402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noFill/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55" name="Google Shape;155;p18"/>
          <p:cNvSpPr>
            <a:spLocks noGrp="1"/>
          </p:cNvSpPr>
          <p:nvPr>
            <p:ph type="pic" idx="3"/>
          </p:nvPr>
        </p:nvSpPr>
        <p:spPr>
          <a:xfrm>
            <a:off x="2792989" y="1804348"/>
            <a:ext cx="1829668" cy="1783402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noFill/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57" name="Google Shape;157;p18"/>
          <p:cNvSpPr>
            <a:spLocks noGrp="1"/>
          </p:cNvSpPr>
          <p:nvPr>
            <p:ph type="pic" idx="4"/>
          </p:nvPr>
        </p:nvSpPr>
        <p:spPr>
          <a:xfrm>
            <a:off x="5049569" y="1804348"/>
            <a:ext cx="1829668" cy="1783402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noFill/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59" name="Google Shape;159;p18"/>
          <p:cNvSpPr>
            <a:spLocks noGrp="1"/>
          </p:cNvSpPr>
          <p:nvPr>
            <p:ph type="pic" idx="5"/>
          </p:nvPr>
        </p:nvSpPr>
        <p:spPr>
          <a:xfrm>
            <a:off x="7420117" y="1804348"/>
            <a:ext cx="1829668" cy="1783402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noFill/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9" name="Google Shape;159;p18">
            <a:extLst>
              <a:ext uri="{FF2B5EF4-FFF2-40B4-BE49-F238E27FC236}">
                <a16:creationId xmlns:a16="http://schemas.microsoft.com/office/drawing/2014/main" id="{D965CE96-3D7B-244D-B891-7BF47A1FCDD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9733682" y="1804348"/>
            <a:ext cx="1829668" cy="1783402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noFill/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60" name="Google Shape;160;p18"/>
          <p:cNvSpPr txBox="1">
            <a:spLocks noGrp="1"/>
          </p:cNvSpPr>
          <p:nvPr>
            <p:ph type="body" idx="6"/>
          </p:nvPr>
        </p:nvSpPr>
        <p:spPr>
          <a:xfrm>
            <a:off x="479425" y="3797928"/>
            <a:ext cx="1866032" cy="1981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445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tabLst/>
              <a:defRPr sz="1800">
                <a:solidFill>
                  <a:srgbClr val="00000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600"/>
              <a:buFont typeface="Arial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161" name="Google Shape;161;p18"/>
          <p:cNvSpPr txBox="1">
            <a:spLocks noGrp="1"/>
          </p:cNvSpPr>
          <p:nvPr>
            <p:ph type="body" idx="7"/>
          </p:nvPr>
        </p:nvSpPr>
        <p:spPr>
          <a:xfrm>
            <a:off x="2792989" y="3797928"/>
            <a:ext cx="1866032" cy="1981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34925" lvl="0" indent="952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tabLst/>
              <a:defRPr sz="1800">
                <a:solidFill>
                  <a:srgbClr val="00000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162" name="Google Shape;162;p18"/>
          <p:cNvSpPr txBox="1">
            <a:spLocks noGrp="1"/>
          </p:cNvSpPr>
          <p:nvPr>
            <p:ph type="body" idx="8"/>
          </p:nvPr>
        </p:nvSpPr>
        <p:spPr>
          <a:xfrm>
            <a:off x="5049569" y="3797927"/>
            <a:ext cx="1875106" cy="1981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34925" lvl="0" indent="-2698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tabLst/>
              <a:defRPr sz="1800">
                <a:solidFill>
                  <a:srgbClr val="00000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163" name="Google Shape;163;p18"/>
          <p:cNvSpPr txBox="1">
            <a:spLocks noGrp="1"/>
          </p:cNvSpPr>
          <p:nvPr>
            <p:ph type="body" idx="9"/>
          </p:nvPr>
        </p:nvSpPr>
        <p:spPr>
          <a:xfrm>
            <a:off x="7439025" y="3797928"/>
            <a:ext cx="1959986" cy="1981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7938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tabLst/>
              <a:defRPr sz="1800">
                <a:solidFill>
                  <a:srgbClr val="00000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20" name="Google Shape;163;p18">
            <a:extLst>
              <a:ext uri="{FF2B5EF4-FFF2-40B4-BE49-F238E27FC236}">
                <a16:creationId xmlns:a16="http://schemas.microsoft.com/office/drawing/2014/main" id="{9BDDE41B-1557-844C-9075-8D83A363D562}"/>
              </a:ext>
            </a:extLst>
          </p:cNvPr>
          <p:cNvSpPr txBox="1">
            <a:spLocks noGrp="1"/>
          </p:cNvSpPr>
          <p:nvPr>
            <p:ph type="body" idx="12"/>
          </p:nvPr>
        </p:nvSpPr>
        <p:spPr>
          <a:xfrm>
            <a:off x="9733682" y="3797928"/>
            <a:ext cx="1829668" cy="1981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7938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tabLst/>
              <a:defRPr sz="1800">
                <a:solidFill>
                  <a:srgbClr val="00000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0D380DB-600C-5F4D-BF2B-7D1C0359F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8979132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BDB7FF6-CBE4-0B42-A115-47D40AE91F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522720"/>
            <a:ext cx="12192000" cy="33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55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5E1EB-B92C-264E-90F6-3D9C10C4B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9112136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7297E-2509-BA47-AD0B-B8A98498A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D22B03-106D-D247-B10C-6384568993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522720"/>
            <a:ext cx="12192000" cy="33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9657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n Conten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B2DE20-6855-5D40-A369-7EC66B2A24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0999" y="1825625"/>
            <a:ext cx="1980000" cy="19711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5B34E49-96A8-B84B-AB94-8641B6DE885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733642" y="1825625"/>
            <a:ext cx="1980000" cy="197112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CEB4CEC-63B5-364E-9C90-3E5AEBD4B7D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086285" y="1825625"/>
            <a:ext cx="1980000" cy="197112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F740C4C-6EE7-B44C-BA9F-A0F22DAEA6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38928" y="1825625"/>
            <a:ext cx="1980000" cy="197112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4D58FD81-6E23-8D44-AF69-00C5AD31F67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81001" y="3976136"/>
            <a:ext cx="1980000" cy="19711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3D4EA942-C1E5-0E4E-9661-7EDE4EC4973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733644" y="3976136"/>
            <a:ext cx="1980000" cy="197112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C3473AEC-8DE5-BB4F-8CFB-B054671AF55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086287" y="3976136"/>
            <a:ext cx="1980000" cy="197112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Content Placeholder 12">
            <a:extLst>
              <a:ext uri="{FF2B5EF4-FFF2-40B4-BE49-F238E27FC236}">
                <a16:creationId xmlns:a16="http://schemas.microsoft.com/office/drawing/2014/main" id="{04BE5139-3E20-524D-98B8-02EB8D15F29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438928" y="3976136"/>
            <a:ext cx="1980000" cy="197112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A048F16-C2BE-4D40-9195-DE23E8807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365125"/>
            <a:ext cx="9078885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0" name="Content Placeholder 12">
            <a:extLst>
              <a:ext uri="{FF2B5EF4-FFF2-40B4-BE49-F238E27FC236}">
                <a16:creationId xmlns:a16="http://schemas.microsoft.com/office/drawing/2014/main" id="{D375E9C6-9E9D-5641-B0CF-0644842998F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9782078" y="1825625"/>
            <a:ext cx="1980000" cy="197112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Content Placeholder 12">
            <a:extLst>
              <a:ext uri="{FF2B5EF4-FFF2-40B4-BE49-F238E27FC236}">
                <a16:creationId xmlns:a16="http://schemas.microsoft.com/office/drawing/2014/main" id="{DF57930C-79B6-D64E-BE6A-22B23738808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782078" y="3976136"/>
            <a:ext cx="1980000" cy="197112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820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44754-BF51-D74F-9CC8-92E9183649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0999" y="1825625"/>
            <a:ext cx="32400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B2DE20-6855-5D40-A369-7EC66B2A24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5246" y="1825625"/>
            <a:ext cx="32400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5B34E49-96A8-B84B-AB94-8641B6DE885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769493" y="1825625"/>
            <a:ext cx="3240000" cy="435133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8EA9991-55FE-6C45-83C4-7CD37BD26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9112136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8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961D9-E90A-5744-B20B-71F3365628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0999" y="1825625"/>
            <a:ext cx="5181600" cy="435133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860B09-E85A-164E-96C1-A683B64EAE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4999" y="1825625"/>
            <a:ext cx="5181600" cy="435133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F178BF2-2188-0448-8B48-5995C31BF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9045634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2293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136242-5027-2748-9344-A254ADA698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099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A92840-D996-974B-885E-3B232E9AAC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0999" y="2505075"/>
            <a:ext cx="5157787" cy="368458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C1BE02-FF03-1B48-85F0-9B7F129237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1341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7C64C0-2F44-DF41-8184-BD5527F61B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13411" y="2505075"/>
            <a:ext cx="5183188" cy="368458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3C251DC-051F-5441-8384-5978D849F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365125"/>
            <a:ext cx="9128761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0843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66D4DDF-E85F-224B-A340-D1DC4E7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909551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6855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F3201F2-A2C0-D74B-B502-7BC245232E56}"/>
              </a:ext>
            </a:extLst>
          </p:cNvPr>
          <p:cNvSpPr txBox="1">
            <a:spLocks/>
          </p:cNvSpPr>
          <p:nvPr userDrawn="1"/>
        </p:nvSpPr>
        <p:spPr>
          <a:xfrm>
            <a:off x="456141" y="316996"/>
            <a:ext cx="7299372" cy="13292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Regular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CEA8B-53BA-2E47-ADBC-78B96767C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1808163"/>
            <a:ext cx="11047459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414D692-CDAD-0E47-B2A5-9E1468BCE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9029008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4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781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44754-BF51-D74F-9CC8-92E9183649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B2DE20-6855-5D40-A369-7EC66B2A24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14D7E99-A874-134F-8BE3-8CF74CC81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909551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22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ur Conten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44754-BF51-D74F-9CC8-92E9183649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0999" y="1825625"/>
            <a:ext cx="2453519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B2DE20-6855-5D40-A369-7EC66B2A24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30450" y="1825625"/>
            <a:ext cx="2453519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5B34E49-96A8-B84B-AB94-8641B6DE885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949196" y="1825625"/>
            <a:ext cx="2453519" cy="435133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CEB4CEC-63B5-364E-9C90-3E5AEBD4B7D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767942" y="1825625"/>
            <a:ext cx="2453519" cy="435133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2427837-C3A8-D641-9A62-B9B494DD9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365125"/>
            <a:ext cx="9078885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57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Height" preserve="1" userDrawn="1">
  <p:cSld name="1_Full Height">
    <p:bg>
      <p:bgPr>
        <a:solidFill>
          <a:srgbClr val="FFFFFF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>
            <a:spLocks noGrp="1"/>
          </p:cNvSpPr>
          <p:nvPr>
            <p:ph type="pic" idx="3" hasCustomPrompt="1"/>
          </p:nvPr>
        </p:nvSpPr>
        <p:spPr>
          <a:xfrm>
            <a:off x="3287713" y="2"/>
            <a:ext cx="8904287" cy="685165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AU" dirty="0"/>
              <a:t> </a:t>
            </a:r>
            <a:endParaRPr dirty="0"/>
          </a:p>
        </p:txBody>
      </p:sp>
      <p:sp>
        <p:nvSpPr>
          <p:cNvPr id="71" name="Google Shape;71;p8"/>
          <p:cNvSpPr txBox="1">
            <a:spLocks noGrp="1"/>
          </p:cNvSpPr>
          <p:nvPr>
            <p:ph type="body" idx="2"/>
          </p:nvPr>
        </p:nvSpPr>
        <p:spPr>
          <a:xfrm>
            <a:off x="380999" y="1903413"/>
            <a:ext cx="2581276" cy="399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9525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tabLst/>
              <a:defRPr>
                <a:solidFill>
                  <a:srgbClr val="00000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73C097B-3FAE-9F4D-B746-7A0940F2D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2581276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3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5DDE261-EBE1-DD45-8230-200457624F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54846" y="0"/>
            <a:ext cx="4337154" cy="6858000"/>
          </a:xfrm>
          <a:solidFill>
            <a:schemeClr val="tx1">
              <a:lumMod val="10000"/>
              <a:lumOff val="90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35E1EB-B92C-264E-90F6-3D9C10C4B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6994162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7297E-2509-BA47-AD0B-B8A98498A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825625"/>
            <a:ext cx="6994163" cy="435133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487F13-78ED-7644-98BA-195419E0E0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81961" y="323335"/>
            <a:ext cx="1931087" cy="65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293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images &amp; text" preserve="1" userDrawn="1">
  <p:cSld name="1_6 images &amp; text">
    <p:bg>
      <p:bgPr>
        <a:solidFill>
          <a:srgbClr val="FFFFFF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>
            <a:spLocks noGrp="1"/>
          </p:cNvSpPr>
          <p:nvPr>
            <p:ph type="pic" idx="2"/>
          </p:nvPr>
        </p:nvSpPr>
        <p:spPr>
          <a:xfrm>
            <a:off x="5345251" y="1808163"/>
            <a:ext cx="2766483" cy="2656295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noFill/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84;p11">
            <a:extLst>
              <a:ext uri="{FF2B5EF4-FFF2-40B4-BE49-F238E27FC236}">
                <a16:creationId xmlns:a16="http://schemas.microsoft.com/office/drawing/2014/main" id="{4BAA4B6E-B9FE-D240-A702-1EB46766391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8778577" y="1808163"/>
            <a:ext cx="2766483" cy="2656295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noFill/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5" name="Google Shape;85;p11"/>
          <p:cNvSpPr txBox="1">
            <a:spLocks noGrp="1"/>
          </p:cNvSpPr>
          <p:nvPr>
            <p:ph type="body" idx="3"/>
          </p:nvPr>
        </p:nvSpPr>
        <p:spPr>
          <a:xfrm>
            <a:off x="380999" y="1808164"/>
            <a:ext cx="4076700" cy="4419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9525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tabLst/>
              <a:defRPr>
                <a:solidFill>
                  <a:srgbClr val="00000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17" name="Google Shape;140;p17">
            <a:extLst>
              <a:ext uri="{FF2B5EF4-FFF2-40B4-BE49-F238E27FC236}">
                <a16:creationId xmlns:a16="http://schemas.microsoft.com/office/drawing/2014/main" id="{117A57E1-5C10-4144-8F87-A51036AD7E6E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5336894" y="4617535"/>
            <a:ext cx="2774840" cy="161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7938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tabLst/>
              <a:defRPr>
                <a:solidFill>
                  <a:srgbClr val="00000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42;p17">
            <a:extLst>
              <a:ext uri="{FF2B5EF4-FFF2-40B4-BE49-F238E27FC236}">
                <a16:creationId xmlns:a16="http://schemas.microsoft.com/office/drawing/2014/main" id="{D59C4A84-6557-DE4E-826E-493CA1E05C9F}"/>
              </a:ext>
            </a:extLst>
          </p:cNvPr>
          <p:cNvSpPr txBox="1">
            <a:spLocks noGrp="1"/>
          </p:cNvSpPr>
          <p:nvPr>
            <p:ph type="body" idx="12"/>
          </p:nvPr>
        </p:nvSpPr>
        <p:spPr>
          <a:xfrm>
            <a:off x="8741701" y="4632965"/>
            <a:ext cx="2766483" cy="161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34925" lvl="0" indent="952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tabLst/>
              <a:defRPr>
                <a:solidFill>
                  <a:srgbClr val="00000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F518A4F-FDC4-2C44-BB9B-30C7B25C8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365125"/>
            <a:ext cx="9128761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65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images &amp; text" preserve="1" userDrawn="1">
  <p:cSld name="1_6 images &amp; text">
    <p:bg>
      <p:bgPr>
        <a:solidFill>
          <a:srgbClr val="FFFFFF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>
            <a:spLocks noGrp="1"/>
          </p:cNvSpPr>
          <p:nvPr>
            <p:ph type="pic" idx="2"/>
          </p:nvPr>
        </p:nvSpPr>
        <p:spPr>
          <a:xfrm>
            <a:off x="3329518" y="1808163"/>
            <a:ext cx="2622820" cy="2656295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noFill/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9" name="Google Shape;89;p11"/>
          <p:cNvSpPr>
            <a:spLocks noGrp="1"/>
          </p:cNvSpPr>
          <p:nvPr>
            <p:ph type="pic" idx="4"/>
          </p:nvPr>
        </p:nvSpPr>
        <p:spPr>
          <a:xfrm>
            <a:off x="6223514" y="1808163"/>
            <a:ext cx="2622820" cy="2656295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noFill/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11"/>
          <p:cNvSpPr>
            <a:spLocks noGrp="1"/>
          </p:cNvSpPr>
          <p:nvPr>
            <p:ph type="pic" idx="5"/>
          </p:nvPr>
        </p:nvSpPr>
        <p:spPr>
          <a:xfrm>
            <a:off x="9135911" y="1808163"/>
            <a:ext cx="2622820" cy="2656295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noFill/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5" name="Google Shape;85;p11"/>
          <p:cNvSpPr txBox="1">
            <a:spLocks noGrp="1"/>
          </p:cNvSpPr>
          <p:nvPr>
            <p:ph type="body" idx="3"/>
          </p:nvPr>
        </p:nvSpPr>
        <p:spPr>
          <a:xfrm>
            <a:off x="247995" y="1808162"/>
            <a:ext cx="2609724" cy="4419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9525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tabLst/>
              <a:defRPr>
                <a:solidFill>
                  <a:srgbClr val="00000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17" name="Google Shape;140;p17">
            <a:extLst>
              <a:ext uri="{FF2B5EF4-FFF2-40B4-BE49-F238E27FC236}">
                <a16:creationId xmlns:a16="http://schemas.microsoft.com/office/drawing/2014/main" id="{117A57E1-5C10-4144-8F87-A51036AD7E6E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3188156" y="4617535"/>
            <a:ext cx="2631178" cy="161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7938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tabLst/>
              <a:defRPr>
                <a:solidFill>
                  <a:srgbClr val="00000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41;p17">
            <a:extLst>
              <a:ext uri="{FF2B5EF4-FFF2-40B4-BE49-F238E27FC236}">
                <a16:creationId xmlns:a16="http://schemas.microsoft.com/office/drawing/2014/main" id="{71E04CA6-E99A-CE41-B0C0-014CB307F685}"/>
              </a:ext>
            </a:extLst>
          </p:cNvPr>
          <p:cNvSpPr txBox="1">
            <a:spLocks noGrp="1"/>
          </p:cNvSpPr>
          <p:nvPr>
            <p:ph type="body" idx="11"/>
          </p:nvPr>
        </p:nvSpPr>
        <p:spPr>
          <a:xfrm>
            <a:off x="6108912" y="4617535"/>
            <a:ext cx="2604418" cy="161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7938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tabLst/>
              <a:defRPr>
                <a:solidFill>
                  <a:srgbClr val="00000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42;p17">
            <a:extLst>
              <a:ext uri="{FF2B5EF4-FFF2-40B4-BE49-F238E27FC236}">
                <a16:creationId xmlns:a16="http://schemas.microsoft.com/office/drawing/2014/main" id="{D59C4A84-6557-DE4E-826E-493CA1E05C9F}"/>
              </a:ext>
            </a:extLst>
          </p:cNvPr>
          <p:cNvSpPr txBox="1">
            <a:spLocks noGrp="1"/>
          </p:cNvSpPr>
          <p:nvPr>
            <p:ph type="body" idx="12"/>
          </p:nvPr>
        </p:nvSpPr>
        <p:spPr>
          <a:xfrm>
            <a:off x="8984506" y="4617535"/>
            <a:ext cx="2624290" cy="161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34925" lvl="0" indent="952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tabLst/>
              <a:defRPr>
                <a:solidFill>
                  <a:srgbClr val="00000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558CA9A-8129-E643-865F-A534CFE58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365125"/>
            <a:ext cx="9078885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76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images &amp; text" preserve="1" userDrawn="1">
  <p:cSld name="1_4 images &amp; text">
    <p:bg>
      <p:bgPr>
        <a:solidFill>
          <a:srgbClr val="FFFFFF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8"/>
          <p:cNvSpPr>
            <a:spLocks noGrp="1"/>
          </p:cNvSpPr>
          <p:nvPr>
            <p:ph type="pic" idx="2"/>
          </p:nvPr>
        </p:nvSpPr>
        <p:spPr>
          <a:xfrm>
            <a:off x="479425" y="1844637"/>
            <a:ext cx="2418480" cy="2377016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noFill/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Google Shape;155;p18"/>
          <p:cNvSpPr>
            <a:spLocks noGrp="1"/>
          </p:cNvSpPr>
          <p:nvPr>
            <p:ph type="pic" idx="3"/>
          </p:nvPr>
        </p:nvSpPr>
        <p:spPr>
          <a:xfrm>
            <a:off x="3352033" y="1844637"/>
            <a:ext cx="2418480" cy="2377016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noFill/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Google Shape;157;p18"/>
          <p:cNvSpPr>
            <a:spLocks noGrp="1"/>
          </p:cNvSpPr>
          <p:nvPr>
            <p:ph type="pic" idx="4"/>
          </p:nvPr>
        </p:nvSpPr>
        <p:spPr>
          <a:xfrm>
            <a:off x="6212077" y="1844637"/>
            <a:ext cx="2418480" cy="2377016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noFill/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9" name="Google Shape;159;p18"/>
          <p:cNvSpPr>
            <a:spLocks noGrp="1"/>
          </p:cNvSpPr>
          <p:nvPr>
            <p:ph type="pic" idx="5"/>
          </p:nvPr>
        </p:nvSpPr>
        <p:spPr>
          <a:xfrm>
            <a:off x="9097245" y="1844637"/>
            <a:ext cx="2418480" cy="2377016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noFill/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0" name="Google Shape;160;p18"/>
          <p:cNvSpPr txBox="1">
            <a:spLocks noGrp="1"/>
          </p:cNvSpPr>
          <p:nvPr>
            <p:ph type="body" idx="6"/>
          </p:nvPr>
        </p:nvSpPr>
        <p:spPr>
          <a:xfrm>
            <a:off x="479912" y="4406593"/>
            <a:ext cx="2417993" cy="1835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445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tabLst/>
              <a:defRPr>
                <a:solidFill>
                  <a:srgbClr val="00000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600"/>
              <a:buFont typeface="Arial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161" name="Google Shape;161;p18"/>
          <p:cNvSpPr txBox="1">
            <a:spLocks noGrp="1"/>
          </p:cNvSpPr>
          <p:nvPr>
            <p:ph type="body" idx="7"/>
          </p:nvPr>
        </p:nvSpPr>
        <p:spPr>
          <a:xfrm>
            <a:off x="3357778" y="4406593"/>
            <a:ext cx="2412736" cy="1835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34925" lvl="0" indent="952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tabLst/>
              <a:defRPr>
                <a:solidFill>
                  <a:srgbClr val="00000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162" name="Google Shape;162;p18"/>
          <p:cNvSpPr txBox="1">
            <a:spLocks noGrp="1"/>
          </p:cNvSpPr>
          <p:nvPr>
            <p:ph type="body" idx="8"/>
          </p:nvPr>
        </p:nvSpPr>
        <p:spPr>
          <a:xfrm>
            <a:off x="6229901" y="4406592"/>
            <a:ext cx="2418479" cy="1835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34925" lvl="0" indent="-2698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tabLst/>
              <a:defRPr>
                <a:solidFill>
                  <a:srgbClr val="00000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163" name="Google Shape;163;p18"/>
          <p:cNvSpPr txBox="1">
            <a:spLocks noGrp="1"/>
          </p:cNvSpPr>
          <p:nvPr>
            <p:ph type="body" idx="9"/>
          </p:nvPr>
        </p:nvSpPr>
        <p:spPr>
          <a:xfrm>
            <a:off x="9095352" y="4406593"/>
            <a:ext cx="2418480" cy="1835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7938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tabLst/>
              <a:defRPr>
                <a:solidFill>
                  <a:srgbClr val="00000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F65C7F0-9BC8-B24B-87C3-48E51E743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909551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93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images &amp; text" preserve="1" userDrawn="1">
  <p:cSld name="1_4 images &amp; text">
    <p:bg>
      <p:bgPr>
        <a:solidFill>
          <a:srgbClr val="FFFFFF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8"/>
          <p:cNvSpPr>
            <a:spLocks noGrp="1"/>
          </p:cNvSpPr>
          <p:nvPr>
            <p:ph type="pic" idx="2"/>
          </p:nvPr>
        </p:nvSpPr>
        <p:spPr>
          <a:xfrm>
            <a:off x="479425" y="1804348"/>
            <a:ext cx="1829668" cy="1783402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noFill/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55" name="Google Shape;155;p18"/>
          <p:cNvSpPr>
            <a:spLocks noGrp="1"/>
          </p:cNvSpPr>
          <p:nvPr>
            <p:ph type="pic" idx="3"/>
          </p:nvPr>
        </p:nvSpPr>
        <p:spPr>
          <a:xfrm>
            <a:off x="2792989" y="1804348"/>
            <a:ext cx="1829668" cy="1783402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noFill/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57" name="Google Shape;157;p18"/>
          <p:cNvSpPr>
            <a:spLocks noGrp="1"/>
          </p:cNvSpPr>
          <p:nvPr>
            <p:ph type="pic" idx="4"/>
          </p:nvPr>
        </p:nvSpPr>
        <p:spPr>
          <a:xfrm>
            <a:off x="5049569" y="1804348"/>
            <a:ext cx="1829668" cy="1783402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noFill/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59" name="Google Shape;159;p18"/>
          <p:cNvSpPr>
            <a:spLocks noGrp="1"/>
          </p:cNvSpPr>
          <p:nvPr>
            <p:ph type="pic" idx="5"/>
          </p:nvPr>
        </p:nvSpPr>
        <p:spPr>
          <a:xfrm>
            <a:off x="7420117" y="1804348"/>
            <a:ext cx="1829668" cy="1783402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noFill/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9" name="Google Shape;159;p18">
            <a:extLst>
              <a:ext uri="{FF2B5EF4-FFF2-40B4-BE49-F238E27FC236}">
                <a16:creationId xmlns:a16="http://schemas.microsoft.com/office/drawing/2014/main" id="{D965CE96-3D7B-244D-B891-7BF47A1FCDD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9733682" y="1804348"/>
            <a:ext cx="1829668" cy="1783402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noFill/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60" name="Google Shape;160;p18"/>
          <p:cNvSpPr txBox="1">
            <a:spLocks noGrp="1"/>
          </p:cNvSpPr>
          <p:nvPr>
            <p:ph type="body" idx="6"/>
          </p:nvPr>
        </p:nvSpPr>
        <p:spPr>
          <a:xfrm>
            <a:off x="479425" y="3797928"/>
            <a:ext cx="1866032" cy="1981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445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tabLst/>
              <a:defRPr sz="1800">
                <a:solidFill>
                  <a:srgbClr val="00000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600"/>
              <a:buFont typeface="Arial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161" name="Google Shape;161;p18"/>
          <p:cNvSpPr txBox="1">
            <a:spLocks noGrp="1"/>
          </p:cNvSpPr>
          <p:nvPr>
            <p:ph type="body" idx="7"/>
          </p:nvPr>
        </p:nvSpPr>
        <p:spPr>
          <a:xfrm>
            <a:off x="2792989" y="3797928"/>
            <a:ext cx="1866032" cy="1981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34925" lvl="0" indent="952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tabLst/>
              <a:defRPr sz="1800">
                <a:solidFill>
                  <a:srgbClr val="00000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162" name="Google Shape;162;p18"/>
          <p:cNvSpPr txBox="1">
            <a:spLocks noGrp="1"/>
          </p:cNvSpPr>
          <p:nvPr>
            <p:ph type="body" idx="8"/>
          </p:nvPr>
        </p:nvSpPr>
        <p:spPr>
          <a:xfrm>
            <a:off x="5049569" y="3797927"/>
            <a:ext cx="1875106" cy="1981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34925" lvl="0" indent="-2698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tabLst/>
              <a:defRPr sz="1800">
                <a:solidFill>
                  <a:srgbClr val="00000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163" name="Google Shape;163;p18"/>
          <p:cNvSpPr txBox="1">
            <a:spLocks noGrp="1"/>
          </p:cNvSpPr>
          <p:nvPr>
            <p:ph type="body" idx="9"/>
          </p:nvPr>
        </p:nvSpPr>
        <p:spPr>
          <a:xfrm>
            <a:off x="7439025" y="3797928"/>
            <a:ext cx="1959986" cy="1981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7938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tabLst/>
              <a:defRPr sz="1800">
                <a:solidFill>
                  <a:srgbClr val="00000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20" name="Google Shape;163;p18">
            <a:extLst>
              <a:ext uri="{FF2B5EF4-FFF2-40B4-BE49-F238E27FC236}">
                <a16:creationId xmlns:a16="http://schemas.microsoft.com/office/drawing/2014/main" id="{9BDDE41B-1557-844C-9075-8D83A363D562}"/>
              </a:ext>
            </a:extLst>
          </p:cNvPr>
          <p:cNvSpPr txBox="1">
            <a:spLocks noGrp="1"/>
          </p:cNvSpPr>
          <p:nvPr>
            <p:ph type="body" idx="12"/>
          </p:nvPr>
        </p:nvSpPr>
        <p:spPr>
          <a:xfrm>
            <a:off x="9733682" y="3797928"/>
            <a:ext cx="1829668" cy="1981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7938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tabLst/>
              <a:defRPr sz="1800">
                <a:solidFill>
                  <a:srgbClr val="00000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0D380DB-600C-5F4D-BF2B-7D1C0359F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9145386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57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5E1EB-B92C-264E-90F6-3D9C10C4B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6994162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7297E-2509-BA47-AD0B-B8A98498A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825625"/>
            <a:ext cx="6994163" cy="435133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D9622E30-D437-CB4F-81A3-9C380085664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7659688" y="1825625"/>
            <a:ext cx="4092575" cy="4351338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12835A-B692-6D41-BC87-8C10DD594C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522720"/>
            <a:ext cx="12192000" cy="33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799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5E1EB-B92C-264E-90F6-3D9C10C4B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6994162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5FD750-C8E4-3C47-B4F5-B154051D70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522720"/>
            <a:ext cx="12192000" cy="33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989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5A981AE9-12F4-FB46-A3C6-884940ECA5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1724"/>
          <a:stretch/>
        </p:blipFill>
        <p:spPr>
          <a:xfrm>
            <a:off x="-819807" y="0"/>
            <a:ext cx="3468415" cy="689982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A8511-6F62-4B4A-88E4-9DFE5D272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00584" y="3428999"/>
            <a:ext cx="6149546" cy="3031761"/>
          </a:xfr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02BB109-4AA1-9E41-9C16-504CAECE1DB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5753" y="1653779"/>
            <a:ext cx="3868050" cy="3850245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effectLst>
            <a:softEdge rad="0"/>
          </a:effectLst>
        </p:spPr>
        <p:txBody>
          <a:bodyPr vert="horz" wrap="square" anchor="ctr" anchorCtr="0">
            <a:noAutofit/>
          </a:bodyPr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0D64D475-AF27-AF4C-AC7B-ECDD13F27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0584" y="1989222"/>
            <a:ext cx="6149546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80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n Content_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B2DE20-6855-5D40-A369-7EC66B2A24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0999" y="1825625"/>
            <a:ext cx="1980000" cy="19711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5B34E49-96A8-B84B-AB94-8641B6DE885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733642" y="1825625"/>
            <a:ext cx="1980000" cy="197112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CEB4CEC-63B5-364E-9C90-3E5AEBD4B7D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086285" y="1825625"/>
            <a:ext cx="1980000" cy="197112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F740C4C-6EE7-B44C-BA9F-A0F22DAEA6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38928" y="1825625"/>
            <a:ext cx="1980000" cy="197112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4D58FD81-6E23-8D44-AF69-00C5AD31F67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81001" y="3976136"/>
            <a:ext cx="1980000" cy="19711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3D4EA942-C1E5-0E4E-9661-7EDE4EC4973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733644" y="3976136"/>
            <a:ext cx="1980000" cy="197112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C3473AEC-8DE5-BB4F-8CFB-B054671AF55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086287" y="3976136"/>
            <a:ext cx="1980000" cy="197112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Content Placeholder 12">
            <a:extLst>
              <a:ext uri="{FF2B5EF4-FFF2-40B4-BE49-F238E27FC236}">
                <a16:creationId xmlns:a16="http://schemas.microsoft.com/office/drawing/2014/main" id="{04BE5139-3E20-524D-98B8-02EB8D15F29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438928" y="3976136"/>
            <a:ext cx="1980000" cy="197112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A048F16-C2BE-4D40-9195-DE23E8807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365125"/>
            <a:ext cx="9037929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0" name="Content Placeholder 12">
            <a:extLst>
              <a:ext uri="{FF2B5EF4-FFF2-40B4-BE49-F238E27FC236}">
                <a16:creationId xmlns:a16="http://schemas.microsoft.com/office/drawing/2014/main" id="{D375E9C6-9E9D-5641-B0CF-0644842998F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9782078" y="1825625"/>
            <a:ext cx="1980000" cy="197112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Content Placeholder 12">
            <a:extLst>
              <a:ext uri="{FF2B5EF4-FFF2-40B4-BE49-F238E27FC236}">
                <a16:creationId xmlns:a16="http://schemas.microsoft.com/office/drawing/2014/main" id="{DF57930C-79B6-D64E-BE6A-22B23738808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782078" y="3976136"/>
            <a:ext cx="1980000" cy="197112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D28EAC8-4E12-1540-B28C-2235D18ECE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522720"/>
            <a:ext cx="12192000" cy="33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06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_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44754-BF51-D74F-9CC8-92E9183649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0999" y="1825625"/>
            <a:ext cx="3240000" cy="42513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B2DE20-6855-5D40-A369-7EC66B2A24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5246" y="1825625"/>
            <a:ext cx="3240000" cy="42513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5B34E49-96A8-B84B-AB94-8641B6DE885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769493" y="1825625"/>
            <a:ext cx="3240000" cy="42513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8EA9991-55FE-6C45-83C4-7CD37BD26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365125"/>
            <a:ext cx="9078885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9A03D3-7F2D-444C-BB83-E57528928F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522720"/>
            <a:ext cx="12192000" cy="33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3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961D9-E90A-5744-B20B-71F3365628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0999" y="1825625"/>
            <a:ext cx="5181600" cy="427037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860B09-E85A-164E-96C1-A683B64EAE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4999" y="1825625"/>
            <a:ext cx="5181600" cy="427037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F178BF2-2188-0448-8B48-5995C31BF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365125"/>
            <a:ext cx="8995757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028FB3-B32A-CB40-AA7B-9E3432868D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522720"/>
            <a:ext cx="12192000" cy="33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779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emf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648A22-AB87-0F44-A271-D1A5B79AC1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0999" y="1825625"/>
            <a:ext cx="1103906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08D99EFB-EA32-954F-8135-BD863178D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809707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07AFE3-42FF-D24A-8AFA-68BDB95F2941}"/>
              </a:ext>
            </a:extLst>
          </p:cNvPr>
          <p:cNvPicPr>
            <a:picLocks noChangeAspect="1"/>
          </p:cNvPicPr>
          <p:nvPr userDrawn="1"/>
        </p:nvPicPr>
        <p:blipFill>
          <a:blip r:embed="rId35"/>
          <a:stretch>
            <a:fillRect/>
          </a:stretch>
        </p:blipFill>
        <p:spPr>
          <a:xfrm>
            <a:off x="9881961" y="323335"/>
            <a:ext cx="1931087" cy="652762"/>
          </a:xfrm>
          <a:prstGeom prst="rect">
            <a:avLst/>
          </a:prstGeom>
        </p:spPr>
      </p:pic>
      <p:sp>
        <p:nvSpPr>
          <p:cNvPr id="2" name="MSIPCMContentMarking" descr="{&quot;HashCode&quot;:455488454,&quot;Placement&quot;:&quot;Footer&quot;,&quot;Top&quot;:516.65155,&quot;Left&quot;:446.046448,&quot;SlideWidth&quot;:960,&quot;SlideHeight&quot;:540}"/>
          <p:cNvSpPr txBox="1"/>
          <p:nvPr userDrawn="1"/>
        </p:nvSpPr>
        <p:spPr>
          <a:xfrm>
            <a:off x="5664790" y="6561475"/>
            <a:ext cx="862419" cy="2965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AU" sz="1200">
                <a:solidFill>
                  <a:srgbClr val="FF0000"/>
                </a:solidFill>
                <a:latin typeface="Calibri" panose="020F0502020204030204" pitchFamily="34" charset="0"/>
              </a:rPr>
              <a:t>OFFICIAL</a:t>
            </a:r>
          </a:p>
        </p:txBody>
      </p:sp>
      <p:sp>
        <p:nvSpPr>
          <p:cNvPr id="4" name="MSIPCMContentMarking" descr="{&quot;HashCode&quot;:431350885,&quot;Placement&quot;:&quot;Header&quot;,&quot;Top&quot;:0.0,&quot;Left&quot;:446.046448,&quot;SlideWidth&quot;:960,&quot;SlideHeight&quot;:540}"/>
          <p:cNvSpPr txBox="1"/>
          <p:nvPr userDrawn="1"/>
        </p:nvSpPr>
        <p:spPr>
          <a:xfrm>
            <a:off x="5664790" y="0"/>
            <a:ext cx="862419" cy="2965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AU" sz="1200">
                <a:solidFill>
                  <a:srgbClr val="FF0000"/>
                </a:solidFill>
                <a:latin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736091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8" r:id="rId5"/>
    <p:sldLayoutId id="2147483651" r:id="rId6"/>
    <p:sldLayoutId id="2147483666" r:id="rId7"/>
    <p:sldLayoutId id="2147483662" r:id="rId8"/>
    <p:sldLayoutId id="2147483652" r:id="rId9"/>
    <p:sldLayoutId id="2147483653" r:id="rId10"/>
    <p:sldLayoutId id="2147483654" r:id="rId11"/>
    <p:sldLayoutId id="2147483668" r:id="rId12"/>
    <p:sldLayoutId id="2147483660" r:id="rId13"/>
    <p:sldLayoutId id="2147483663" r:id="rId14"/>
    <p:sldLayoutId id="2147483670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7" r:id="rId21"/>
    <p:sldLayoutId id="2147483678" r:id="rId22"/>
    <p:sldLayoutId id="2147483679" r:id="rId23"/>
    <p:sldLayoutId id="2147483680" r:id="rId24"/>
    <p:sldLayoutId id="2147483681" r:id="rId25"/>
    <p:sldLayoutId id="2147483682" r:id="rId26"/>
    <p:sldLayoutId id="2147483683" r:id="rId27"/>
    <p:sldLayoutId id="2147483685" r:id="rId28"/>
    <p:sldLayoutId id="2147483686" r:id="rId29"/>
    <p:sldLayoutId id="2147483688" r:id="rId30"/>
    <p:sldLayoutId id="2147483689" r:id="rId31"/>
    <p:sldLayoutId id="2147483690" r:id="rId32"/>
    <p:sldLayoutId id="2147483691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web.bhtafe.edu.au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tudentweb.bhtafe.edu.au/mod/scorm/view.php?id=1691244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studentweb.bhtafe.edu.au/mod/page/view.php?id=1358255" TargetMode="External"/><Relationship Id="rId3" Type="http://schemas.openxmlformats.org/officeDocument/2006/relationships/hyperlink" Target="mailto:COMandECHadmin@boxhill.edu.au" TargetMode="External"/><Relationship Id="rId7" Type="http://schemas.openxmlformats.org/officeDocument/2006/relationships/hyperlink" Target="https://studentweb.bhtafe.edu.au/mod/resource/view.php?id=1565951&amp;forceview=1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omandechcoordinators@boxhill.edu.au" TargetMode="External"/><Relationship Id="rId5" Type="http://schemas.openxmlformats.org/officeDocument/2006/relationships/hyperlink" Target="mailto:w.doyle@boxhill.edu.au" TargetMode="External"/><Relationship Id="rId4" Type="http://schemas.openxmlformats.org/officeDocument/2006/relationships/hyperlink" Target="mailto:f.eyre@boxhill.edu.au" TargetMode="External"/><Relationship Id="rId9" Type="http://schemas.openxmlformats.org/officeDocument/2006/relationships/hyperlink" Target="https://studentweb.bhtafe.edu.au/mod/page/view.php?id=69494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65A860B-657E-5348-AEDE-F58265FEE4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7911" y="1888205"/>
            <a:ext cx="7661608" cy="2027152"/>
          </a:xfrm>
        </p:spPr>
        <p:txBody>
          <a:bodyPr>
            <a:normAutofit/>
          </a:bodyPr>
          <a:lstStyle/>
          <a:p>
            <a:r>
              <a:rPr lang="en-US" sz="3600" dirty="0"/>
              <a:t>Short Course in Public Sector Service</a:t>
            </a:r>
            <a:endParaRPr lang="en-US" sz="2800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31AB1007-1CA8-404F-B1B0-82C6A8D930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7911" y="4136862"/>
            <a:ext cx="7661608" cy="979670"/>
          </a:xfrm>
        </p:spPr>
        <p:txBody>
          <a:bodyPr>
            <a:normAutofit/>
          </a:bodyPr>
          <a:lstStyle/>
          <a:p>
            <a:r>
              <a:rPr lang="en-US" dirty="0"/>
              <a:t>Box Hill Institute</a:t>
            </a:r>
          </a:p>
          <a:p>
            <a:endParaRPr lang="en-US" dirty="0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1171D70F-15F2-0349-B4BB-9AFAEF74D7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7911" y="6317707"/>
            <a:ext cx="7661608" cy="365321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>
                <a:solidFill>
                  <a:srgbClr val="3A5168"/>
                </a:solidFill>
              </a:rPr>
              <a:t>December 2025: group SCPSS25.   Yarra Housing Estate Trainees</a:t>
            </a:r>
          </a:p>
        </p:txBody>
      </p:sp>
    </p:spTree>
    <p:extLst>
      <p:ext uri="{BB962C8B-B14F-4D97-AF65-F5344CB8AC3E}">
        <p14:creationId xmlns:p14="http://schemas.microsoft.com/office/powerpoint/2010/main" val="2754149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4EF51-97F1-34E3-C63B-2C7496B82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Classroom Expectations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3A0AA-E558-852E-8988-963AD870C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This is a safe learning environment where rich discussion and questioning material is encouraged as well as respecting differences of opinion.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AutoNum type="arabicPeriod" startAt="2"/>
            </a:pPr>
            <a:r>
              <a:rPr lang="en-US" dirty="0"/>
              <a:t>On occasion discussing individual cases can add value to our discussion but remember to maintain confidentiality and change names or circumstances. </a:t>
            </a:r>
          </a:p>
          <a:p>
            <a:pPr marL="457200" indent="-457200">
              <a:buAutoNum type="arabicPeriod" startAt="2"/>
            </a:pPr>
            <a:endParaRPr lang="en-US" dirty="0"/>
          </a:p>
          <a:p>
            <a:pPr marL="457200" indent="-457200">
              <a:buAutoNum type="arabicPeriod" startAt="3"/>
            </a:pPr>
            <a:r>
              <a:rPr lang="en-US" dirty="0"/>
              <a:t>There is a lot of information to cover and if there are issues raised outside the scope of training the trainer will follow up with the participant individually. </a:t>
            </a:r>
          </a:p>
          <a:p>
            <a:pPr marL="457200" indent="-457200">
              <a:buAutoNum type="arabicPeriod" startAt="3"/>
            </a:pPr>
            <a:endParaRPr lang="en-US" dirty="0"/>
          </a:p>
          <a:p>
            <a:pPr marL="0" indent="0">
              <a:buNone/>
            </a:pPr>
            <a:r>
              <a:rPr lang="en-US" dirty="0"/>
              <a:t>4.    Please ask questions at any time during the training.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90276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StudentWeb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https://studentweb.bhtafe.edu.au/</a:t>
            </a:r>
            <a:r>
              <a:rPr lang="en-US" dirty="0"/>
              <a:t>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Our learning management system</a:t>
            </a:r>
          </a:p>
          <a:p>
            <a:pPr marL="0" indent="0">
              <a:buNone/>
            </a:pPr>
            <a:r>
              <a:rPr lang="en-US" dirty="0"/>
              <a:t>Go here to access:</a:t>
            </a:r>
          </a:p>
          <a:p>
            <a:r>
              <a:rPr lang="en-US" dirty="0"/>
              <a:t>learner resources</a:t>
            </a:r>
          </a:p>
          <a:p>
            <a:r>
              <a:rPr lang="en-US" dirty="0"/>
              <a:t>Assessments </a:t>
            </a:r>
          </a:p>
          <a:p>
            <a:r>
              <a:rPr lang="en-US" dirty="0"/>
              <a:t>support services: see the Student Hub and the Accessibility Hub.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For all of the information about using </a:t>
            </a:r>
            <a:r>
              <a:rPr lang="en-US" dirty="0" err="1">
                <a:solidFill>
                  <a:schemeClr val="tx2"/>
                </a:solidFill>
              </a:rPr>
              <a:t>StudentWeb</a:t>
            </a:r>
            <a:r>
              <a:rPr lang="en-US" dirty="0">
                <a:solidFill>
                  <a:schemeClr val="tx2"/>
                </a:solidFill>
              </a:rPr>
              <a:t>, go here: </a:t>
            </a:r>
            <a:r>
              <a:rPr lang="en-AU" dirty="0" err="1">
                <a:hlinkClick r:id="rId4"/>
              </a:rPr>
              <a:t>StudentHub</a:t>
            </a:r>
            <a:r>
              <a:rPr lang="en-AU" dirty="0">
                <a:hlinkClick r:id="rId4"/>
              </a:rPr>
              <a:t>: My </a:t>
            </a:r>
            <a:r>
              <a:rPr lang="en-AU" dirty="0" err="1">
                <a:hlinkClick r:id="rId4"/>
              </a:rPr>
              <a:t>StudentWeb</a:t>
            </a:r>
            <a:r>
              <a:rPr lang="en-AU" dirty="0">
                <a:hlinkClick r:id="rId4"/>
              </a:rPr>
              <a:t> Guide</a:t>
            </a:r>
            <a:endParaRPr lang="en-AU" dirty="0"/>
          </a:p>
          <a:p>
            <a:pPr marL="0" indent="0">
              <a:buNone/>
            </a:pPr>
            <a:r>
              <a:rPr lang="en-US">
                <a:hlinkClick r:id="rId4"/>
              </a:rPr>
              <a:t>https://studentweb.bhtafe.edu.au/mod/scorm/view.php?id=1691244</a:t>
            </a:r>
            <a:r>
              <a:rPr lang="en-US"/>
              <a:t>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Assessments are submitted via StudentWeb. Grades will be accessed here as well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16188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02A3C-09FE-4580-BC7E-E1FA80F00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1496" y="375687"/>
            <a:ext cx="9029008" cy="1325563"/>
          </a:xfrm>
        </p:spPr>
        <p:txBody>
          <a:bodyPr/>
          <a:lstStyle/>
          <a:p>
            <a:pPr algn="ctr"/>
            <a:r>
              <a:rPr lang="en-AU" dirty="0"/>
              <a:t>Getting to know you ...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B9FC02-C368-4DF3-83AF-7A93B86FC44C}"/>
              </a:ext>
            </a:extLst>
          </p:cNvPr>
          <p:cNvSpPr txBox="1"/>
          <p:nvPr/>
        </p:nvSpPr>
        <p:spPr>
          <a:xfrm>
            <a:off x="982518" y="1701250"/>
            <a:ext cx="843880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/>
              <a:t>Introduce Yourself to the group?</a:t>
            </a:r>
          </a:p>
          <a:p>
            <a:pPr algn="ctr"/>
            <a:endParaRPr lang="en-AU" sz="2400" dirty="0"/>
          </a:p>
          <a:p>
            <a:pPr algn="ctr"/>
            <a:r>
              <a:rPr lang="en-AU" sz="2400" dirty="0"/>
              <a:t>Where are you working?</a:t>
            </a:r>
          </a:p>
          <a:p>
            <a:pPr algn="ctr"/>
            <a:r>
              <a:rPr lang="en-AU" sz="2400" dirty="0"/>
              <a:t>What interest you about your position?</a:t>
            </a:r>
          </a:p>
          <a:p>
            <a:pPr algn="ctr"/>
            <a:r>
              <a:rPr lang="en-AU" sz="2400" dirty="0"/>
              <a:t>What are you hoping to learn from this course?</a:t>
            </a:r>
          </a:p>
          <a:p>
            <a:pPr algn="ctr"/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40245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0D376-9E15-4563-B966-3661DD24D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10" y="1890772"/>
            <a:ext cx="8712778" cy="2429769"/>
          </a:xfrm>
        </p:spPr>
        <p:txBody>
          <a:bodyPr/>
          <a:lstStyle/>
          <a:p>
            <a:pPr algn="ctr"/>
            <a:r>
              <a:rPr lang="en-AU" dirty="0">
                <a:solidFill>
                  <a:srgbClr val="3A5168"/>
                </a:solidFill>
              </a:rPr>
              <a:t>Please take a short 15 minute break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55F582-38C3-4092-8D8A-6831BD8C97B5}"/>
              </a:ext>
            </a:extLst>
          </p:cNvPr>
          <p:cNvSpPr txBox="1"/>
          <p:nvPr/>
        </p:nvSpPr>
        <p:spPr>
          <a:xfrm>
            <a:off x="1178803" y="3190133"/>
            <a:ext cx="966179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sz="2100" dirty="0">
              <a:solidFill>
                <a:srgbClr val="3A5168"/>
              </a:solidFill>
            </a:endParaRPr>
          </a:p>
          <a:p>
            <a:endParaRPr lang="en-AU" sz="2100" dirty="0">
              <a:solidFill>
                <a:srgbClr val="3A5168"/>
              </a:solidFill>
            </a:endParaRPr>
          </a:p>
          <a:p>
            <a:endParaRPr lang="en-AU" sz="2100" dirty="0">
              <a:solidFill>
                <a:srgbClr val="3A51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05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BCE1A5-2356-5F46-8604-DE06F198FF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00584" y="3099215"/>
            <a:ext cx="6006734" cy="2531023"/>
          </a:xfrm>
        </p:spPr>
        <p:txBody>
          <a:bodyPr>
            <a:normAutofit lnSpcReduction="10000"/>
          </a:bodyPr>
          <a:lstStyle/>
          <a:p>
            <a:r>
              <a:rPr lang="en-US" sz="2000" b="0" cap="none" dirty="0">
                <a:solidFill>
                  <a:srgbClr val="3A5168"/>
                </a:solidFill>
              </a:rPr>
              <a:t>In the spirit of reconciliation, Box Hill Institute acknowledges the Traditional Custodians of country throughout Australia and their connections to land, sea and community. </a:t>
            </a:r>
            <a:br>
              <a:rPr lang="en-US" sz="2000" b="0" cap="none" dirty="0">
                <a:solidFill>
                  <a:srgbClr val="3A5168"/>
                </a:solidFill>
              </a:rPr>
            </a:br>
            <a:br>
              <a:rPr lang="en-US" sz="2000" b="0" cap="none" dirty="0">
                <a:solidFill>
                  <a:srgbClr val="3A5168"/>
                </a:solidFill>
              </a:rPr>
            </a:br>
            <a:r>
              <a:rPr lang="en-US" sz="2000" b="0" cap="none" dirty="0">
                <a:solidFill>
                  <a:srgbClr val="3A5168"/>
                </a:solidFill>
              </a:rPr>
              <a:t>We pay our respect to their elders past and present and extend that respect to all Aboriginal and Torres Strait Islander peoples today.</a:t>
            </a:r>
            <a:br>
              <a:rPr lang="en-US" sz="1800" b="0" cap="none" dirty="0">
                <a:solidFill>
                  <a:srgbClr val="3A5168"/>
                </a:solidFill>
              </a:rPr>
            </a:br>
            <a:br>
              <a:rPr lang="en-US" sz="1800" b="0" cap="none" dirty="0">
                <a:solidFill>
                  <a:srgbClr val="3A5168"/>
                </a:solidFill>
              </a:rPr>
            </a:br>
            <a:endParaRPr lang="en-US" sz="1800" dirty="0">
              <a:solidFill>
                <a:srgbClr val="3A5168"/>
              </a:solidFill>
            </a:endParaRPr>
          </a:p>
        </p:txBody>
      </p:sp>
      <p:pic>
        <p:nvPicPr>
          <p:cNvPr id="6" name="Picture Placeholder 5" descr="A picture containing outdoor, building, tower, large&#10;&#10;Description automatically generated">
            <a:extLst>
              <a:ext uri="{FF2B5EF4-FFF2-40B4-BE49-F238E27FC236}">
                <a16:creationId xmlns:a16="http://schemas.microsoft.com/office/drawing/2014/main" id="{D861B3FD-FF77-0941-B488-F26D993FED2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4000" y="1653779"/>
            <a:ext cx="3868050" cy="3850245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FC0C008-9690-3743-A86D-675ABE91A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0584" y="1903751"/>
            <a:ext cx="6149546" cy="11954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A5168"/>
                </a:solidFill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2209384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660" y="365125"/>
            <a:ext cx="8784476" cy="1325563"/>
          </a:xfrm>
        </p:spPr>
        <p:txBody>
          <a:bodyPr>
            <a:normAutofit/>
          </a:bodyPr>
          <a:lstStyle/>
          <a:p>
            <a:pPr algn="ctr"/>
            <a:r>
              <a:rPr lang="en-AU" dirty="0">
                <a:solidFill>
                  <a:srgbClr val="3A5168"/>
                </a:solidFill>
              </a:rPr>
              <a:t>Orientation session outline</a:t>
            </a:r>
            <a:endParaRPr lang="en-US" dirty="0">
              <a:solidFill>
                <a:srgbClr val="3A516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660" y="1825625"/>
            <a:ext cx="107114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endParaRPr lang="en-A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endParaRPr lang="en-AU" sz="2100" dirty="0">
              <a:solidFill>
                <a:srgbClr val="000090"/>
              </a:solidFill>
            </a:endParaRPr>
          </a:p>
          <a:p>
            <a:pPr>
              <a:lnSpc>
                <a:spcPct val="200000"/>
              </a:lnSpc>
            </a:pPr>
            <a:endParaRPr lang="en-AU" sz="2100" dirty="0">
              <a:solidFill>
                <a:srgbClr val="000090"/>
              </a:solidFill>
            </a:endParaRPr>
          </a:p>
          <a:p>
            <a:pPr marL="0" indent="0">
              <a:buNone/>
            </a:pPr>
            <a:endParaRPr lang="en-AU" dirty="0">
              <a:solidFill>
                <a:srgbClr val="000090"/>
              </a:solidFill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6A0BC1D-E7CA-5862-6A5F-FB905F2CE8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724475"/>
              </p:ext>
            </p:extLst>
          </p:nvPr>
        </p:nvGraphicFramePr>
        <p:xfrm>
          <a:off x="2000360" y="1547569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3359">
                  <a:extLst>
                    <a:ext uri="{9D8B030D-6E8A-4147-A177-3AD203B41FA5}">
                      <a16:colId xmlns:a16="http://schemas.microsoft.com/office/drawing/2014/main" val="317274565"/>
                    </a:ext>
                  </a:extLst>
                </a:gridCol>
                <a:gridCol w="5704641">
                  <a:extLst>
                    <a:ext uri="{9D8B030D-6E8A-4147-A177-3AD203B41FA5}">
                      <a16:colId xmlns:a16="http://schemas.microsoft.com/office/drawing/2014/main" val="295269061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AU" dirty="0"/>
                        <a:t>DAY ONE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8098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10.00 to 11.15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Orientation to course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7361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11.15 to 11.30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rgbClr val="7030A0"/>
                          </a:solidFill>
                        </a:rPr>
                        <a:t>Break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5828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9234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CBCFA-7AD1-4129-9D03-819A6204D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1026" y="1372374"/>
            <a:ext cx="7512626" cy="576119"/>
          </a:xfrm>
        </p:spPr>
        <p:txBody>
          <a:bodyPr>
            <a:noAutofit/>
          </a:bodyPr>
          <a:lstStyle/>
          <a:p>
            <a:pPr algn="l"/>
            <a:r>
              <a:rPr lang="en-AU" sz="2800" dirty="0"/>
              <a:t>Short Course in Public Sector Service</a:t>
            </a:r>
            <a:br>
              <a:rPr lang="en-AU" sz="2000" dirty="0"/>
            </a:br>
            <a:endParaRPr lang="en-AU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B456B3-7B15-4D0E-AFF0-B4B083AC07C3}"/>
              </a:ext>
            </a:extLst>
          </p:cNvPr>
          <p:cNvSpPr/>
          <p:nvPr/>
        </p:nvSpPr>
        <p:spPr>
          <a:xfrm>
            <a:off x="2175162" y="2305615"/>
            <a:ext cx="66270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b="1" dirty="0">
                <a:solidFill>
                  <a:srgbClr val="002E5D"/>
                </a:solidFill>
              </a:rPr>
              <a:t>Units – </a:t>
            </a:r>
            <a:r>
              <a:rPr lang="en-AU" sz="2400" dirty="0">
                <a:solidFill>
                  <a:srgbClr val="002E5D"/>
                </a:solidFill>
              </a:rPr>
              <a:t>5 topics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b="1" dirty="0">
                <a:solidFill>
                  <a:srgbClr val="002E5D"/>
                </a:solidFill>
              </a:rPr>
              <a:t>Duration</a:t>
            </a:r>
            <a:r>
              <a:rPr lang="en-AU" sz="2400" dirty="0">
                <a:solidFill>
                  <a:srgbClr val="002E5D"/>
                </a:solidFill>
              </a:rPr>
              <a:t> </a:t>
            </a:r>
            <a:r>
              <a:rPr lang="en-AU" sz="2400" b="1" dirty="0"/>
              <a:t>–</a:t>
            </a:r>
            <a:r>
              <a:rPr lang="en-AU" sz="2400" dirty="0"/>
              <a:t> 12 weeks</a:t>
            </a:r>
          </a:p>
          <a:p>
            <a:pPr lvl="1"/>
            <a:r>
              <a:rPr lang="en-AU" sz="2400" dirty="0"/>
              <a:t>12 November 2025  to 18 December 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b="1" dirty="0"/>
              <a:t>Sessions</a:t>
            </a:r>
            <a:r>
              <a:rPr lang="en-AU" sz="2400" dirty="0"/>
              <a:t> </a:t>
            </a:r>
            <a:r>
              <a:rPr lang="en-AU" sz="2400" b="1"/>
              <a:t>–</a:t>
            </a:r>
            <a:r>
              <a:rPr lang="en-AU" sz="2400"/>
              <a:t> 14 </a:t>
            </a:r>
            <a:r>
              <a:rPr lang="en-AU" sz="2400" dirty="0"/>
              <a:t>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b="1" dirty="0"/>
              <a:t>Session length –</a:t>
            </a:r>
            <a:r>
              <a:rPr lang="en-AU" sz="2400" dirty="0"/>
              <a:t> 6 hours, 10am-4pm </a:t>
            </a:r>
          </a:p>
        </p:txBody>
      </p:sp>
    </p:spTree>
    <p:extLst>
      <p:ext uri="{BB962C8B-B14F-4D97-AF65-F5344CB8AC3E}">
        <p14:creationId xmlns:p14="http://schemas.microsoft.com/office/powerpoint/2010/main" val="782605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E44E2C03-D205-4CB4-8204-98B5FD205F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299622"/>
              </p:ext>
            </p:extLst>
          </p:nvPr>
        </p:nvGraphicFramePr>
        <p:xfrm>
          <a:off x="1133475" y="1550925"/>
          <a:ext cx="9401176" cy="44805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991475">
                  <a:extLst>
                    <a:ext uri="{9D8B030D-6E8A-4147-A177-3AD203B41FA5}">
                      <a16:colId xmlns:a16="http://schemas.microsoft.com/office/drawing/2014/main" val="1027270634"/>
                    </a:ext>
                  </a:extLst>
                </a:gridCol>
                <a:gridCol w="1409701">
                  <a:extLst>
                    <a:ext uri="{9D8B030D-6E8A-4147-A177-3AD203B41FA5}">
                      <a16:colId xmlns:a16="http://schemas.microsoft.com/office/drawing/2014/main" val="2851970302"/>
                    </a:ext>
                  </a:extLst>
                </a:gridCol>
              </a:tblGrid>
              <a:tr h="257002">
                <a:tc>
                  <a:txBody>
                    <a:bodyPr/>
                    <a:lstStyle/>
                    <a:p>
                      <a:r>
                        <a:rPr lang="en-AU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Topic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07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Sessions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07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7195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AU" sz="1200" b="0" i="0" u="none" strike="noStrike" baseline="0" dirty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en-AU" sz="1200" b="0" i="0" u="none" strike="noStrike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</a:p>
                    <a:p>
                      <a:r>
                        <a:rPr lang="en-AU" sz="1200" b="0" i="0" u="none" strike="noStrike" baseline="0" dirty="0">
                          <a:solidFill>
                            <a:srgbClr val="000000"/>
                          </a:solidFill>
                        </a:rPr>
                        <a:t>Contributing to Health and Safety of self and others in the Workplace </a:t>
                      </a:r>
                    </a:p>
                    <a:p>
                      <a:r>
                        <a:rPr lang="en-AU" sz="1200" b="0" i="0" u="none" strike="noStrike" baseline="0" dirty="0">
                          <a:solidFill>
                            <a:srgbClr val="000000"/>
                          </a:solidFill>
                        </a:rPr>
                        <a:t>	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endParaRPr lang="en-A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41425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AU" sz="1200" b="0" i="0" u="none" strike="noStrike" baseline="0" dirty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en-AU" sz="1200" b="0" i="0" u="none" strike="noStrike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</a:p>
                    <a:p>
                      <a:r>
                        <a:rPr lang="en-AU" sz="1200" b="0" i="0" u="none" strike="noStrike" baseline="0" dirty="0">
                          <a:solidFill>
                            <a:srgbClr val="000000"/>
                          </a:solidFill>
                        </a:rPr>
                        <a:t>Working in the Public Sector </a:t>
                      </a:r>
                    </a:p>
                    <a:p>
                      <a:r>
                        <a:rPr lang="en-AU" sz="1200" b="0" i="0" u="none" strike="noStrike" baseline="0" dirty="0">
                          <a:solidFill>
                            <a:srgbClr val="000000"/>
                          </a:solidFill>
                        </a:rPr>
                        <a:t>	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  <a:endParaRPr lang="en-A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13251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AU" sz="1200" b="0" i="0" u="none" strike="noStrike" baseline="0" dirty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en-AU" sz="1200" b="0" i="0" u="none" strike="noStrike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</a:p>
                    <a:p>
                      <a:r>
                        <a:rPr lang="en-AU" sz="1200" b="0" i="0" u="none" strike="noStrike" baseline="0" dirty="0">
                          <a:solidFill>
                            <a:srgbClr val="000000"/>
                          </a:solidFill>
                        </a:rPr>
                        <a:t>Delivering and monitoring services to Clients </a:t>
                      </a:r>
                    </a:p>
                    <a:p>
                      <a:r>
                        <a:rPr lang="en-AU" sz="1200" b="0" i="0" u="none" strike="noStrike" baseline="0" dirty="0">
                          <a:solidFill>
                            <a:srgbClr val="000000"/>
                          </a:solidFill>
                        </a:rPr>
                        <a:t>	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36387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AU" sz="1200" b="0" i="0" u="none" strike="noStrike" baseline="0" dirty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en-AU" sz="1200" b="0" i="0" u="none" strike="noStrike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</a:p>
                    <a:p>
                      <a:r>
                        <a:rPr lang="en-AU" sz="1200" b="0" i="0" u="none" strike="noStrike" baseline="0" dirty="0">
                          <a:solidFill>
                            <a:srgbClr val="000000"/>
                          </a:solidFill>
                        </a:rPr>
                        <a:t>Dealing with Conflict </a:t>
                      </a:r>
                    </a:p>
                    <a:p>
                      <a:r>
                        <a:rPr lang="en-AU" sz="1200" b="0" i="0" u="none" strike="noStrike" baseline="0" dirty="0">
                          <a:solidFill>
                            <a:srgbClr val="000000"/>
                          </a:solidFill>
                        </a:rPr>
                        <a:t>	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endParaRPr lang="en-A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01336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AU" sz="1200" b="0" i="0" u="none" strike="noStrike" baseline="0" dirty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en-AU" sz="1200" b="0" i="0" u="none" strike="noStrike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</a:p>
                    <a:p>
                      <a:r>
                        <a:rPr lang="en-AU" sz="1200" b="0" i="0" u="none" strike="noStrike" baseline="0" dirty="0">
                          <a:solidFill>
                            <a:srgbClr val="000000"/>
                          </a:solidFill>
                        </a:rPr>
                        <a:t>Conducting Government Service Delivery Interviews </a:t>
                      </a:r>
                    </a:p>
                    <a:p>
                      <a:endParaRPr lang="en-AU" sz="1200" b="0" i="0" u="none" strike="noStrike" baseline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endParaRPr lang="en-A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0532462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2C5A6010-A788-4D40-9374-3A9861FEF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475" y="659060"/>
            <a:ext cx="8384310" cy="576119"/>
          </a:xfrm>
        </p:spPr>
        <p:txBody>
          <a:bodyPr>
            <a:noAutofit/>
          </a:bodyPr>
          <a:lstStyle/>
          <a:p>
            <a:pPr algn="l"/>
            <a:r>
              <a:rPr lang="en-AU" sz="2400" dirty="0"/>
              <a:t>Short Course in Public Sector Service topics</a:t>
            </a:r>
          </a:p>
        </p:txBody>
      </p:sp>
    </p:spTree>
    <p:extLst>
      <p:ext uri="{BB962C8B-B14F-4D97-AF65-F5344CB8AC3E}">
        <p14:creationId xmlns:p14="http://schemas.microsoft.com/office/powerpoint/2010/main" val="288545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0D376-9E15-4563-B966-3661DD24D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1477" y="5051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Course Requirements</a:t>
            </a:r>
            <a:endParaRPr lang="en-A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55F582-38C3-4092-8D8A-6831BD8C97B5}"/>
              </a:ext>
            </a:extLst>
          </p:cNvPr>
          <p:cNvSpPr txBox="1"/>
          <p:nvPr/>
        </p:nvSpPr>
        <p:spPr>
          <a:xfrm>
            <a:off x="2142259" y="1022784"/>
            <a:ext cx="8229600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latin typeface="+mj-lt"/>
                <a:cs typeface="Arial" panose="020B0604020202020204" pitchFamily="34" charset="0"/>
              </a:rPr>
              <a:t>Assessments</a:t>
            </a:r>
          </a:p>
          <a:p>
            <a:r>
              <a:rPr lang="en-AU" sz="2000" dirty="0">
                <a:latin typeface="+mj-lt"/>
                <a:cs typeface="Arial" panose="020B0604020202020204" pitchFamily="34" charset="0"/>
              </a:rPr>
              <a:t>Each topic has specific requirements to be completed to demonstrate your knowledge and skills. </a:t>
            </a:r>
          </a:p>
          <a:p>
            <a:endParaRPr lang="en-AU" sz="1000" dirty="0">
              <a:latin typeface="+mj-lt"/>
              <a:cs typeface="Arial" panose="020B0604020202020204" pitchFamily="34" charset="0"/>
            </a:endParaRPr>
          </a:p>
          <a:p>
            <a:r>
              <a:rPr lang="en-AU" sz="2000" dirty="0">
                <a:latin typeface="+mj-lt"/>
                <a:cs typeface="Arial" panose="020B0604020202020204" pitchFamily="34" charset="0"/>
              </a:rPr>
              <a:t>These requirements include: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latin typeface="+mj-lt"/>
                <a:cs typeface="Arial" panose="020B0604020202020204" pitchFamily="34" charset="0"/>
              </a:rPr>
              <a:t>Working in partnership with your manager/ workplace supervisor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latin typeface="+mj-lt"/>
                <a:cs typeface="Arial" panose="020B0604020202020204" pitchFamily="34" charset="0"/>
              </a:rPr>
              <a:t>Attendance in classes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latin typeface="+mj-lt"/>
                <a:cs typeface="Arial" panose="020B0604020202020204" pitchFamily="34" charset="0"/>
              </a:rPr>
              <a:t>Participating in the class discussions and group tasks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latin typeface="+mj-lt"/>
                <a:cs typeface="Arial" panose="020B0604020202020204" pitchFamily="34" charset="0"/>
              </a:rPr>
              <a:t>Successful completion of all Assessment Tasks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1000" dirty="0">
              <a:latin typeface="+mj-lt"/>
              <a:cs typeface="Arial" panose="020B0604020202020204" pitchFamily="34" charset="0"/>
            </a:endParaRPr>
          </a:p>
          <a:p>
            <a:r>
              <a:rPr lang="en-US" sz="2000" dirty="0">
                <a:latin typeface="+mj-lt"/>
                <a:cs typeface="Arial" panose="020B0604020202020204" pitchFamily="34" charset="0"/>
              </a:rPr>
              <a:t>Each assessment will indicate either S for satisfactory or NS for not satisfactory.  Course completion requires you to receive a Satisfactory result for all assessments. </a:t>
            </a:r>
          </a:p>
          <a:p>
            <a:pPr marL="466725"/>
            <a:endParaRPr lang="en-US" sz="1000" dirty="0">
              <a:latin typeface="+mj-lt"/>
              <a:cs typeface="Arial" panose="020B0604020202020204" pitchFamily="34" charset="0"/>
            </a:endParaRPr>
          </a:p>
          <a:p>
            <a:r>
              <a:rPr lang="en-US" sz="2000" dirty="0">
                <a:latin typeface="+mj-lt"/>
                <a:cs typeface="Arial" panose="020B0604020202020204" pitchFamily="34" charset="0"/>
              </a:rPr>
              <a:t>Students will be given (3) attempts to re-submit any of their Assessment Tasks where ‘NS’ is given.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075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277FC4D-6631-48F5-975D-342B3142058F}"/>
              </a:ext>
            </a:extLst>
          </p:cNvPr>
          <p:cNvSpPr txBox="1"/>
          <p:nvPr/>
        </p:nvSpPr>
        <p:spPr>
          <a:xfrm>
            <a:off x="1981200" y="1292947"/>
            <a:ext cx="839931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latin typeface="+mj-lt"/>
                <a:cs typeface="Arial" panose="020B0604020202020204" pitchFamily="34" charset="0"/>
              </a:rPr>
              <a:t>Blended learning approach</a:t>
            </a:r>
          </a:p>
          <a:p>
            <a:r>
              <a:rPr lang="en-AU" sz="2000" dirty="0">
                <a:latin typeface="+mj-lt"/>
                <a:cs typeface="Arial" panose="020B0604020202020204" pitchFamily="34" charset="0"/>
              </a:rPr>
              <a:t>The course is delivered using a blended learning approach using face-to-face and online methods:</a:t>
            </a:r>
          </a:p>
          <a:p>
            <a:endParaRPr lang="en-AU" sz="2000" dirty="0">
              <a:latin typeface="+mj-lt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cs typeface="Arial" panose="020B0604020202020204" pitchFamily="34" charset="0"/>
              </a:rPr>
              <a:t>Classes with Trainer/Assessor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latin typeface="+mj-lt"/>
                <a:cs typeface="Arial" panose="020B0604020202020204" pitchFamily="34" charset="0"/>
              </a:rPr>
              <a:t>StudentWeb learning platform for self-paced learning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latin typeface="+mj-lt"/>
                <a:cs typeface="Arial" panose="020B0604020202020204" pitchFamily="34" charset="0"/>
              </a:rPr>
              <a:t>Online learning activities and assessments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latin typeface="+mj-lt"/>
                <a:cs typeface="Arial" panose="020B0604020202020204" pitchFamily="34" charset="0"/>
              </a:rPr>
              <a:t>Regular engagement with a manager or workplace supervisor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>
              <a:latin typeface="+mj-lt"/>
              <a:cs typeface="Arial" panose="020B0604020202020204" pitchFamily="34" charset="0"/>
            </a:endParaRPr>
          </a:p>
          <a:p>
            <a:endParaRPr lang="en-AU" sz="1000" dirty="0">
              <a:latin typeface="+mj-lt"/>
              <a:cs typeface="Arial" panose="020B0604020202020204" pitchFamily="34" charset="0"/>
            </a:endParaRPr>
          </a:p>
          <a:p>
            <a:r>
              <a:rPr lang="en-US" sz="2000" b="1" dirty="0">
                <a:latin typeface="+mj-lt"/>
                <a:cs typeface="Arial" panose="020B0604020202020204" pitchFamily="34" charset="0"/>
              </a:rPr>
              <a:t>Outside of class time required to complete study load</a:t>
            </a:r>
            <a:endParaRPr lang="en-AU" sz="2000" b="1" dirty="0">
              <a:latin typeface="+mj-lt"/>
              <a:cs typeface="Arial" panose="020B0604020202020204" pitchFamily="34" charset="0"/>
            </a:endParaRPr>
          </a:p>
          <a:p>
            <a:r>
              <a:rPr lang="en-AU" sz="2000" dirty="0">
                <a:latin typeface="+mj-lt"/>
                <a:cs typeface="Arial" panose="020B0604020202020204" pitchFamily="34" charset="0"/>
              </a:rPr>
              <a:t>Please allow approximately 4 hours per week outside of class time to complete activities. This time will be dependent on underpinning knowledge and skills. The </a:t>
            </a:r>
            <a:r>
              <a:rPr lang="en-AU" sz="20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Working in the public sector</a:t>
            </a:r>
          </a:p>
          <a:p>
            <a:r>
              <a:rPr lang="en-AU" sz="2000" dirty="0">
                <a:latin typeface="+mj-lt"/>
                <a:cs typeface="Arial" panose="020B0604020202020204" pitchFamily="34" charset="0"/>
              </a:rPr>
              <a:t> unit can take up to 6 hours per week.</a:t>
            </a:r>
          </a:p>
          <a:p>
            <a:endParaRPr lang="en-AU" sz="2000" dirty="0">
              <a:latin typeface="+mj-lt"/>
              <a:cs typeface="Arial" panose="020B0604020202020204" pitchFamily="34" charset="0"/>
            </a:endParaRPr>
          </a:p>
          <a:p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8E84E2F-CA53-418F-9D22-9841F2FE9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2268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Delivery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7696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information about this course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Short Course in Public Sector Service Delivery is not an accredited course</a:t>
            </a:r>
          </a:p>
          <a:p>
            <a:r>
              <a:rPr lang="en-US" dirty="0"/>
              <a:t>Upon successful completion of the course, you will receive a Statement of attendance listing the course name and the topics completed</a:t>
            </a:r>
          </a:p>
          <a:p>
            <a:r>
              <a:rPr lang="en-US" dirty="0"/>
              <a:t>All assessments are due within 2 weeks of each unit’s finishing date (we will not be available between 22 December 2025 and 5 January 2026, but you will still be able to upload your assessments)</a:t>
            </a:r>
          </a:p>
          <a:p>
            <a:r>
              <a:rPr lang="en-US" dirty="0"/>
              <a:t>If you are not likely to submit on time, you will need to speak with your trainer, who will advise you on your options.</a:t>
            </a:r>
          </a:p>
          <a:p>
            <a:r>
              <a:rPr lang="en-US" dirty="0"/>
              <a:t>All work needs to be fully submitted no later than mid January at the latest.</a:t>
            </a:r>
          </a:p>
          <a:p>
            <a:r>
              <a:rPr lang="en-US" dirty="0"/>
              <a:t>Learning support is available to you. Please contact us if you feel you may require this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25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to contact if you need support with your course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Admin or general support:  </a:t>
            </a:r>
            <a:r>
              <a:rPr lang="en-US" dirty="0">
                <a:hlinkClick r:id="rId3"/>
              </a:rPr>
              <a:t>COMandECHadmin@boxhill.edu.au</a:t>
            </a:r>
            <a:endParaRPr lang="en-US" dirty="0"/>
          </a:p>
          <a:p>
            <a:r>
              <a:rPr lang="en-US" dirty="0"/>
              <a:t>Education support:  </a:t>
            </a:r>
          </a:p>
          <a:p>
            <a:pPr>
              <a:buFontTx/>
              <a:buChar char="-"/>
            </a:pPr>
            <a:r>
              <a:rPr lang="en-US" dirty="0"/>
              <a:t>Your trainers: Frances Eyre </a:t>
            </a:r>
            <a:r>
              <a:rPr lang="en-US" dirty="0">
                <a:hlinkClick r:id="rId4"/>
              </a:rPr>
              <a:t>f.eyre@boxhill.edu.au</a:t>
            </a:r>
            <a:r>
              <a:rPr lang="en-US" dirty="0"/>
              <a:t> and Wendy Doyle </a:t>
            </a:r>
            <a:r>
              <a:rPr lang="en-US" dirty="0">
                <a:hlinkClick r:id="rId5"/>
              </a:rPr>
              <a:t>w.doyle@boxhill.edu.au</a:t>
            </a:r>
            <a:endParaRPr lang="en-US" dirty="0"/>
          </a:p>
          <a:p>
            <a:pPr>
              <a:buFontTx/>
              <a:buChar char="-"/>
            </a:pPr>
            <a:r>
              <a:rPr lang="en-US" dirty="0"/>
              <a:t>The Course Coordinator: Graham Adair or Karen Phillips-Ross. </a:t>
            </a:r>
            <a:r>
              <a:rPr lang="en-US" dirty="0">
                <a:hlinkClick r:id="rId6"/>
              </a:rPr>
              <a:t>comandechcoordinators@boxhill.edu.au</a:t>
            </a:r>
            <a:r>
              <a:rPr lang="en-US" dirty="0"/>
              <a:t> </a:t>
            </a:r>
          </a:p>
          <a:p>
            <a:pPr>
              <a:buFontTx/>
              <a:buChar char="-"/>
            </a:pPr>
            <a:r>
              <a:rPr lang="en-US" dirty="0"/>
              <a:t>Visit the </a:t>
            </a:r>
            <a:r>
              <a:rPr lang="en-US" dirty="0">
                <a:hlinkClick r:id="rId7"/>
              </a:rPr>
              <a:t>Student Hub on StudentWeb </a:t>
            </a:r>
            <a:r>
              <a:rPr lang="en-US" dirty="0"/>
              <a:t>for other education support available to you at BHI</a:t>
            </a:r>
          </a:p>
          <a:p>
            <a:pPr>
              <a:buFontTx/>
              <a:buChar char="-"/>
            </a:pPr>
            <a:r>
              <a:rPr lang="en-US" dirty="0"/>
              <a:t>Visit the </a:t>
            </a:r>
            <a:r>
              <a:rPr lang="en-US" dirty="0">
                <a:hlinkClick r:id="rId8"/>
              </a:rPr>
              <a:t>Accessibility Hub on StudentWeb </a:t>
            </a:r>
            <a:r>
              <a:rPr lang="en-US" dirty="0"/>
              <a:t>for educational support to</a:t>
            </a:r>
          </a:p>
          <a:p>
            <a:pPr marL="0" indent="0">
              <a:buNone/>
            </a:pPr>
            <a:r>
              <a:rPr lang="en-US" dirty="0"/>
              <a:t>Tools available to you</a:t>
            </a:r>
          </a:p>
          <a:p>
            <a:pPr>
              <a:buFontTx/>
              <a:buChar char="-"/>
            </a:pPr>
            <a:r>
              <a:rPr lang="en-US" dirty="0"/>
              <a:t>Studiosity: also on StudentWeb</a:t>
            </a:r>
            <a:br>
              <a:rPr lang="en-US" dirty="0"/>
            </a:br>
            <a:r>
              <a:rPr lang="en-US" dirty="0"/>
              <a:t>Other support:</a:t>
            </a:r>
          </a:p>
          <a:p>
            <a:r>
              <a:rPr lang="en-US" dirty="0">
                <a:hlinkClick r:id="rId9"/>
              </a:rPr>
              <a:t>Student Life</a:t>
            </a:r>
            <a:r>
              <a:rPr lang="en-US" dirty="0"/>
              <a:t>:  contact details are found within the Student Hub on StudentWeb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20806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HI Core">
      <a:dk1>
        <a:srgbClr val="002E5D"/>
      </a:dk1>
      <a:lt1>
        <a:srgbClr val="07ADF0"/>
      </a:lt1>
      <a:dk2>
        <a:srgbClr val="002E5D"/>
      </a:dk2>
      <a:lt2>
        <a:srgbClr val="07ADF0"/>
      </a:lt2>
      <a:accent1>
        <a:srgbClr val="FEFFFF"/>
      </a:accent1>
      <a:accent2>
        <a:srgbClr val="54D1BC"/>
      </a:accent2>
      <a:accent3>
        <a:srgbClr val="7AC9FF"/>
      </a:accent3>
      <a:accent4>
        <a:srgbClr val="FFB81C"/>
      </a:accent4>
      <a:accent5>
        <a:srgbClr val="F37520"/>
      </a:accent5>
      <a:accent6>
        <a:srgbClr val="6068B2"/>
      </a:accent6>
      <a:hlink>
        <a:srgbClr val="002E5D"/>
      </a:hlink>
      <a:folHlink>
        <a:srgbClr val="005CB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c150f48-e4ed-4718-82d4-2943eb541189">
      <Terms xmlns="http://schemas.microsoft.com/office/infopath/2007/PartnerControls"/>
    </lcf76f155ced4ddcb4097134ff3c332f>
    <TaxCatchAll xmlns="a998b7f6-a112-46bc-a696-86538acf0dd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2FEE50B5FCEC42A3384CC013568B25" ma:contentTypeVersion="14" ma:contentTypeDescription="Create a new document." ma:contentTypeScope="" ma:versionID="a09b544aeb0166b51f5f833a17f12b4a">
  <xsd:schema xmlns:xsd="http://www.w3.org/2001/XMLSchema" xmlns:xs="http://www.w3.org/2001/XMLSchema" xmlns:p="http://schemas.microsoft.com/office/2006/metadata/properties" xmlns:ns2="ec150f48-e4ed-4718-82d4-2943eb541189" xmlns:ns3="a998b7f6-a112-46bc-a696-86538acf0dd7" targetNamespace="http://schemas.microsoft.com/office/2006/metadata/properties" ma:root="true" ma:fieldsID="77d879f69f6adb5254e21282734ac361" ns2:_="" ns3:_="">
    <xsd:import namespace="ec150f48-e4ed-4718-82d4-2943eb541189"/>
    <xsd:import namespace="a998b7f6-a112-46bc-a696-86538acf0d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150f48-e4ed-4718-82d4-2943eb5411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6becf4ae-4df8-4a33-986d-c6cc251b602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98b7f6-a112-46bc-a696-86538acf0dd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2ded99f7-d4ab-4f9d-b217-e4ac6dad6b3c}" ma:internalName="TaxCatchAll" ma:showField="CatchAllData" ma:web="a998b7f6-a112-46bc-a696-86538acf0d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E984ED-D5CE-41A5-91F9-B56053DF9E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F1E377-7576-4F58-8AE9-52F956A424BF}">
  <ds:schemaRefs>
    <ds:schemaRef ds:uri="http://www.w3.org/XML/1998/namespace"/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5e871593-4943-41a4-b482-8dbefdabe1f1"/>
    <ds:schemaRef ds:uri="http://schemas.openxmlformats.org/package/2006/metadata/core-properties"/>
    <ds:schemaRef ds:uri="http://schemas.microsoft.com/office/2006/metadata/properties"/>
    <ds:schemaRef ds:uri="ec150f48-e4ed-4718-82d4-2943eb541189"/>
    <ds:schemaRef ds:uri="a998b7f6-a112-46bc-a696-86538acf0dd7"/>
  </ds:schemaRefs>
</ds:datastoreItem>
</file>

<file path=customXml/itemProps3.xml><?xml version="1.0" encoding="utf-8"?>
<ds:datastoreItem xmlns:ds="http://schemas.openxmlformats.org/officeDocument/2006/customXml" ds:itemID="{24CADC4E-CC6D-4BEC-9E9C-9E2F6541F2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150f48-e4ed-4718-82d4-2943eb541189"/>
    <ds:schemaRef ds:uri="a998b7f6-a112-46bc-a696-86538acf0d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63980337-0a06-4dac-921f-4fd7b2311903}" enabled="1" method="Standard" siteId="{32f6029a-b4af-440e-8020-d4b47ab314a2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10680</TotalTime>
  <Words>851</Words>
  <Application>Microsoft Office PowerPoint</Application>
  <PresentationFormat>Widescreen</PresentationFormat>
  <Paragraphs>134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Century Gothic</vt:lpstr>
      <vt:lpstr>Office Theme</vt:lpstr>
      <vt:lpstr>Short Course in Public Sector Service</vt:lpstr>
      <vt:lpstr>Welcome</vt:lpstr>
      <vt:lpstr>Orientation session outline</vt:lpstr>
      <vt:lpstr>Short Course in Public Sector Service </vt:lpstr>
      <vt:lpstr>Short Course in Public Sector Service topics</vt:lpstr>
      <vt:lpstr>Course Requirements</vt:lpstr>
      <vt:lpstr>Delivery</vt:lpstr>
      <vt:lpstr>Important information about this course</vt:lpstr>
      <vt:lpstr>Who to contact if you need support with your course</vt:lpstr>
      <vt:lpstr>Classroom Expectations </vt:lpstr>
      <vt:lpstr>StudentWeb https://studentweb.bhtafe.edu.au/ </vt:lpstr>
      <vt:lpstr>Getting to know you ...</vt:lpstr>
      <vt:lpstr>Please take a short 15 minute break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Eliane Hockey</dc:creator>
  <cp:lastModifiedBy>Graham Adair</cp:lastModifiedBy>
  <cp:revision>377</cp:revision>
  <cp:lastPrinted>2021-10-04T09:46:21Z</cp:lastPrinted>
  <dcterms:created xsi:type="dcterms:W3CDTF">2020-05-30T06:23:33Z</dcterms:created>
  <dcterms:modified xsi:type="dcterms:W3CDTF">2025-11-06T01:21:28Z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0x0101003E2FEE50B5FCEC42A3384CC013568B25</vt:lpwstr>
  </property>
  <property fmtid="{D5CDD505-2E9C-101B-9397-08002B2CF9AE}" pid="3" name="_dlc_DocIdItemGuid">
    <vt:lpwstr>f4852a8d-f2d1-4f90-8525-69933fa91275</vt:lpwstr>
  </property>
  <property fmtid="{D5CDD505-2E9C-101B-9397-08002B2CF9AE}" pid="4" name="MSIP_Label_63980337-0a06-4dac-921f-4fd7b2311903_Enabled">
    <vt:lpwstr>true</vt:lpwstr>
  </property>
  <property fmtid="{D5CDD505-2E9C-101B-9397-08002B2CF9AE}" pid="5" name="MSIP_Label_63980337-0a06-4dac-921f-4fd7b2311903_SetDate">
    <vt:lpwstr>2022-12-22T01:21:23Z</vt:lpwstr>
  </property>
  <property fmtid="{D5CDD505-2E9C-101B-9397-08002B2CF9AE}" pid="6" name="MSIP_Label_63980337-0a06-4dac-921f-4fd7b2311903_Method">
    <vt:lpwstr>Standard</vt:lpwstr>
  </property>
  <property fmtid="{D5CDD505-2E9C-101B-9397-08002B2CF9AE}" pid="7" name="MSIP_Label_63980337-0a06-4dac-921f-4fd7b2311903_Name">
    <vt:lpwstr>Official</vt:lpwstr>
  </property>
  <property fmtid="{D5CDD505-2E9C-101B-9397-08002B2CF9AE}" pid="8" name="MSIP_Label_63980337-0a06-4dac-921f-4fd7b2311903_SiteId">
    <vt:lpwstr>32f6029a-b4af-440e-8020-d4b47ab314a2</vt:lpwstr>
  </property>
  <property fmtid="{D5CDD505-2E9C-101B-9397-08002B2CF9AE}" pid="9" name="MSIP_Label_63980337-0a06-4dac-921f-4fd7b2311903_ActionId">
    <vt:lpwstr>b9f7e312-4731-4730-ade5-83b749bfb755</vt:lpwstr>
  </property>
  <property fmtid="{D5CDD505-2E9C-101B-9397-08002B2CF9AE}" pid="10" name="MSIP_Label_63980337-0a06-4dac-921f-4fd7b2311903_ContentBits">
    <vt:lpwstr>3</vt:lpwstr>
  </property>
</Properties>
</file>