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7" r:id="rId2"/>
    <p:sldId id="1016" r:id="rId3"/>
    <p:sldId id="996" r:id="rId4"/>
    <p:sldId id="1020" r:id="rId5"/>
    <p:sldId id="1021" r:id="rId6"/>
    <p:sldId id="1015" r:id="rId7"/>
    <p:sldId id="1022" r:id="rId8"/>
    <p:sldId id="995" r:id="rId9"/>
    <p:sldId id="1017" r:id="rId10"/>
    <p:sldId id="997" r:id="rId11"/>
    <p:sldId id="998" r:id="rId12"/>
    <p:sldId id="999" r:id="rId13"/>
    <p:sldId id="1000" r:id="rId14"/>
    <p:sldId id="1001" r:id="rId15"/>
    <p:sldId id="1012" r:id="rId16"/>
    <p:sldId id="994" r:id="rId17"/>
    <p:sldId id="1007" r:id="rId18"/>
    <p:sldId id="1008" r:id="rId19"/>
    <p:sldId id="1011" r:id="rId20"/>
    <p:sldId id="1019" r:id="rId21"/>
    <p:sldId id="1018" r:id="rId22"/>
    <p:sldId id="1009" r:id="rId23"/>
    <p:sldId id="1023" r:id="rId24"/>
    <p:sldId id="1010" r:id="rId25"/>
    <p:sldId id="1014"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122" autoAdjust="0"/>
    <p:restoredTop sz="90678" autoAdjust="0"/>
  </p:normalViewPr>
  <p:slideViewPr>
    <p:cSldViewPr showGuides="1">
      <p:cViewPr varScale="1">
        <p:scale>
          <a:sx n="82" d="100"/>
          <a:sy n="82" d="100"/>
        </p:scale>
        <p:origin x="123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_rels/data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_rels/data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4" Type="http://schemas.openxmlformats.org/officeDocument/2006/relationships/image" Target="../media/image18.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4" Type="http://schemas.openxmlformats.org/officeDocument/2006/relationships/image" Target="../media/image18.svg"/></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72BDEC-832C-47D5-A110-4515F7906D87}" type="doc">
      <dgm:prSet loTypeId="urn:microsoft.com/office/officeart/2009/layout/ReverseList" loCatId="relationship" qsTypeId="urn:microsoft.com/office/officeart/2005/8/quickstyle/3d3" qsCatId="3D" csTypeId="urn:microsoft.com/office/officeart/2005/8/colors/colorful3" csCatId="colorful"/>
      <dgm:spPr/>
      <dgm:t>
        <a:bodyPr/>
        <a:lstStyle/>
        <a:p>
          <a:endParaRPr lang="en-AU"/>
        </a:p>
      </dgm:t>
    </dgm:pt>
    <dgm:pt modelId="{9A60BC2B-D36E-4C17-B9F0-F92CEC914060}">
      <dgm:prSet/>
      <dgm:spPr/>
      <dgm:t>
        <a:bodyPr/>
        <a:lstStyle/>
        <a:p>
          <a:r>
            <a:rPr lang="en-US"/>
            <a:t>We know dogs have been an integral part of the lives of humans for a very long time</a:t>
          </a:r>
          <a:endParaRPr lang="en-AU"/>
        </a:p>
      </dgm:t>
    </dgm:pt>
    <dgm:pt modelId="{D31A89E3-DD02-4307-AB78-C81ED9945479}" type="parTrans" cxnId="{E8690D01-B041-48A1-A6CF-092AD1838BD4}">
      <dgm:prSet/>
      <dgm:spPr/>
      <dgm:t>
        <a:bodyPr/>
        <a:lstStyle/>
        <a:p>
          <a:endParaRPr lang="en-AU"/>
        </a:p>
      </dgm:t>
    </dgm:pt>
    <dgm:pt modelId="{5D66A564-1A68-486E-AFA0-EADAD11C9982}" type="sibTrans" cxnId="{E8690D01-B041-48A1-A6CF-092AD1838BD4}">
      <dgm:prSet/>
      <dgm:spPr/>
      <dgm:t>
        <a:bodyPr/>
        <a:lstStyle/>
        <a:p>
          <a:endParaRPr lang="en-AU"/>
        </a:p>
      </dgm:t>
    </dgm:pt>
    <dgm:pt modelId="{76A554FB-3450-40A2-8A38-14DA4C45AA70}">
      <dgm:prSet/>
      <dgm:spPr/>
      <dgm:t>
        <a:bodyPr/>
        <a:lstStyle/>
        <a:p>
          <a:r>
            <a:rPr lang="en-US"/>
            <a:t>The human-animal bond is described as a mutually beneficial relationship between people and animals that is essential to the health and well-being of both</a:t>
          </a:r>
          <a:endParaRPr lang="en-AU"/>
        </a:p>
      </dgm:t>
    </dgm:pt>
    <dgm:pt modelId="{9B9D0547-3C33-44BA-8D7C-952F8353A65D}" type="parTrans" cxnId="{AC2BE8A1-0BC4-4826-AEB6-21AB1A5A6752}">
      <dgm:prSet/>
      <dgm:spPr/>
      <dgm:t>
        <a:bodyPr/>
        <a:lstStyle/>
        <a:p>
          <a:endParaRPr lang="en-AU"/>
        </a:p>
      </dgm:t>
    </dgm:pt>
    <dgm:pt modelId="{C99DD37A-2281-4B6A-AE31-C231276EF0A4}" type="sibTrans" cxnId="{AC2BE8A1-0BC4-4826-AEB6-21AB1A5A6752}">
      <dgm:prSet/>
      <dgm:spPr/>
      <dgm:t>
        <a:bodyPr/>
        <a:lstStyle/>
        <a:p>
          <a:endParaRPr lang="en-AU"/>
        </a:p>
      </dgm:t>
    </dgm:pt>
    <dgm:pt modelId="{28EDAE39-3BFC-4B17-A05F-7A89764BAE5D}" type="pres">
      <dgm:prSet presAssocID="{DF72BDEC-832C-47D5-A110-4515F7906D87}" presName="Name0" presStyleCnt="0">
        <dgm:presLayoutVars>
          <dgm:chMax val="2"/>
          <dgm:chPref val="2"/>
          <dgm:animLvl val="lvl"/>
        </dgm:presLayoutVars>
      </dgm:prSet>
      <dgm:spPr/>
    </dgm:pt>
    <dgm:pt modelId="{F0DF41A5-F4F1-40D7-9B15-F97C460E965E}" type="pres">
      <dgm:prSet presAssocID="{DF72BDEC-832C-47D5-A110-4515F7906D87}" presName="LeftText" presStyleLbl="revTx" presStyleIdx="0" presStyleCnt="0">
        <dgm:presLayoutVars>
          <dgm:bulletEnabled val="1"/>
        </dgm:presLayoutVars>
      </dgm:prSet>
      <dgm:spPr/>
    </dgm:pt>
    <dgm:pt modelId="{CD2ED554-D389-475F-86AB-88845270550F}" type="pres">
      <dgm:prSet presAssocID="{DF72BDEC-832C-47D5-A110-4515F7906D87}" presName="LeftNode" presStyleLbl="bgImgPlace1" presStyleIdx="0" presStyleCnt="2">
        <dgm:presLayoutVars>
          <dgm:chMax val="2"/>
          <dgm:chPref val="2"/>
        </dgm:presLayoutVars>
      </dgm:prSet>
      <dgm:spPr/>
    </dgm:pt>
    <dgm:pt modelId="{69EFB645-7B2C-4C36-AD34-22397BEB8B1E}" type="pres">
      <dgm:prSet presAssocID="{DF72BDEC-832C-47D5-A110-4515F7906D87}" presName="RightText" presStyleLbl="revTx" presStyleIdx="0" presStyleCnt="0">
        <dgm:presLayoutVars>
          <dgm:bulletEnabled val="1"/>
        </dgm:presLayoutVars>
      </dgm:prSet>
      <dgm:spPr/>
    </dgm:pt>
    <dgm:pt modelId="{B5556DB3-F64C-4AAB-8179-A81374870116}" type="pres">
      <dgm:prSet presAssocID="{DF72BDEC-832C-47D5-A110-4515F7906D87}" presName="RightNode" presStyleLbl="bgImgPlace1" presStyleIdx="1" presStyleCnt="2">
        <dgm:presLayoutVars>
          <dgm:chMax val="0"/>
          <dgm:chPref val="0"/>
        </dgm:presLayoutVars>
      </dgm:prSet>
      <dgm:spPr/>
    </dgm:pt>
    <dgm:pt modelId="{4926BA07-1C35-4B98-97EF-D06E73979168}" type="pres">
      <dgm:prSet presAssocID="{DF72BDEC-832C-47D5-A110-4515F7906D87}" presName="TopArrow" presStyleLbl="node1" presStyleIdx="0" presStyleCnt="2"/>
      <dgm:spPr/>
    </dgm:pt>
    <dgm:pt modelId="{0C22A60D-A7B2-4F04-AB7C-45A77F51ACE0}" type="pres">
      <dgm:prSet presAssocID="{DF72BDEC-832C-47D5-A110-4515F7906D87}" presName="BottomArrow" presStyleLbl="node1" presStyleIdx="1" presStyleCnt="2"/>
      <dgm:spPr/>
    </dgm:pt>
  </dgm:ptLst>
  <dgm:cxnLst>
    <dgm:cxn modelId="{E8690D01-B041-48A1-A6CF-092AD1838BD4}" srcId="{DF72BDEC-832C-47D5-A110-4515F7906D87}" destId="{9A60BC2B-D36E-4C17-B9F0-F92CEC914060}" srcOrd="0" destOrd="0" parTransId="{D31A89E3-DD02-4307-AB78-C81ED9945479}" sibTransId="{5D66A564-1A68-486E-AFA0-EADAD11C9982}"/>
    <dgm:cxn modelId="{8FF7E914-74E2-4D93-BC39-8C39BCFC609E}" type="presOf" srcId="{9A60BC2B-D36E-4C17-B9F0-F92CEC914060}" destId="{CD2ED554-D389-475F-86AB-88845270550F}" srcOrd="1" destOrd="0" presId="urn:microsoft.com/office/officeart/2009/layout/ReverseList"/>
    <dgm:cxn modelId="{4C226652-D550-48B0-A166-746674C70EC7}" type="presOf" srcId="{9A60BC2B-D36E-4C17-B9F0-F92CEC914060}" destId="{F0DF41A5-F4F1-40D7-9B15-F97C460E965E}" srcOrd="0" destOrd="0" presId="urn:microsoft.com/office/officeart/2009/layout/ReverseList"/>
    <dgm:cxn modelId="{71DEB77F-2BC0-4C26-BB8E-77B60F243E21}" type="presOf" srcId="{76A554FB-3450-40A2-8A38-14DA4C45AA70}" destId="{69EFB645-7B2C-4C36-AD34-22397BEB8B1E}" srcOrd="0" destOrd="0" presId="urn:microsoft.com/office/officeart/2009/layout/ReverseList"/>
    <dgm:cxn modelId="{AC2BE8A1-0BC4-4826-AEB6-21AB1A5A6752}" srcId="{DF72BDEC-832C-47D5-A110-4515F7906D87}" destId="{76A554FB-3450-40A2-8A38-14DA4C45AA70}" srcOrd="1" destOrd="0" parTransId="{9B9D0547-3C33-44BA-8D7C-952F8353A65D}" sibTransId="{C99DD37A-2281-4B6A-AE31-C231276EF0A4}"/>
    <dgm:cxn modelId="{142786AC-25EE-4492-B2D0-F3B992CA890E}" type="presOf" srcId="{76A554FB-3450-40A2-8A38-14DA4C45AA70}" destId="{B5556DB3-F64C-4AAB-8179-A81374870116}" srcOrd="1" destOrd="0" presId="urn:microsoft.com/office/officeart/2009/layout/ReverseList"/>
    <dgm:cxn modelId="{F587BDCC-D8AE-4E9C-A00E-4C3FC1218A52}" type="presOf" srcId="{DF72BDEC-832C-47D5-A110-4515F7906D87}" destId="{28EDAE39-3BFC-4B17-A05F-7A89764BAE5D}" srcOrd="0" destOrd="0" presId="urn:microsoft.com/office/officeart/2009/layout/ReverseList"/>
    <dgm:cxn modelId="{821B1F46-B56A-4EA8-9356-48DFA93869A6}" type="presParOf" srcId="{28EDAE39-3BFC-4B17-A05F-7A89764BAE5D}" destId="{F0DF41A5-F4F1-40D7-9B15-F97C460E965E}" srcOrd="0" destOrd="0" presId="urn:microsoft.com/office/officeart/2009/layout/ReverseList"/>
    <dgm:cxn modelId="{C60EE923-5630-413E-9843-4EAAF012A4F2}" type="presParOf" srcId="{28EDAE39-3BFC-4B17-A05F-7A89764BAE5D}" destId="{CD2ED554-D389-475F-86AB-88845270550F}" srcOrd="1" destOrd="0" presId="urn:microsoft.com/office/officeart/2009/layout/ReverseList"/>
    <dgm:cxn modelId="{4AB41E1C-0777-40CA-97C4-DCAEB6A1E862}" type="presParOf" srcId="{28EDAE39-3BFC-4B17-A05F-7A89764BAE5D}" destId="{69EFB645-7B2C-4C36-AD34-22397BEB8B1E}" srcOrd="2" destOrd="0" presId="urn:microsoft.com/office/officeart/2009/layout/ReverseList"/>
    <dgm:cxn modelId="{EE242363-FDD6-49D5-8E7D-53F914A578F0}" type="presParOf" srcId="{28EDAE39-3BFC-4B17-A05F-7A89764BAE5D}" destId="{B5556DB3-F64C-4AAB-8179-A81374870116}" srcOrd="3" destOrd="0" presId="urn:microsoft.com/office/officeart/2009/layout/ReverseList"/>
    <dgm:cxn modelId="{BEA76B6B-DAE6-427B-A6E1-803B0B46043B}" type="presParOf" srcId="{28EDAE39-3BFC-4B17-A05F-7A89764BAE5D}" destId="{4926BA07-1C35-4B98-97EF-D06E73979168}" srcOrd="4" destOrd="0" presId="urn:microsoft.com/office/officeart/2009/layout/ReverseList"/>
    <dgm:cxn modelId="{6D2254DF-5086-4427-810C-A67242DFF33B}" type="presParOf" srcId="{28EDAE39-3BFC-4B17-A05F-7A89764BAE5D}" destId="{0C22A60D-A7B2-4F04-AB7C-45A77F51ACE0}" srcOrd="5" destOrd="0" presId="urn:microsoft.com/office/officeart/2009/layout/Revers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2F60C45-6CA6-4C03-ACFE-A4DBBCD0731D}"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D0F04EEF-503A-42E1-A673-FAF0A12C4D58}">
      <dgm:prSet/>
      <dgm:spPr/>
      <dgm:t>
        <a:bodyPr/>
        <a:lstStyle/>
        <a:p>
          <a:r>
            <a:rPr lang="en-US" dirty="0"/>
            <a:t>The important fact is that we know that the assortment of emotions available to the dog will not exceed that which is available to a human who is two to two-and-a-half years old. </a:t>
          </a:r>
        </a:p>
      </dgm:t>
    </dgm:pt>
    <dgm:pt modelId="{6CD659ED-DE67-4B8A-99B7-F5D755ED8F03}" type="parTrans" cxnId="{296724C7-161A-4D48-A286-0CB9424F3E0F}">
      <dgm:prSet/>
      <dgm:spPr/>
      <dgm:t>
        <a:bodyPr/>
        <a:lstStyle/>
        <a:p>
          <a:endParaRPr lang="en-US"/>
        </a:p>
      </dgm:t>
    </dgm:pt>
    <dgm:pt modelId="{E205026A-5B45-4F1A-A5B0-0B029B2C25FE}" type="sibTrans" cxnId="{296724C7-161A-4D48-A286-0CB9424F3E0F}">
      <dgm:prSet/>
      <dgm:spPr/>
      <dgm:t>
        <a:bodyPr/>
        <a:lstStyle/>
        <a:p>
          <a:endParaRPr lang="en-US"/>
        </a:p>
      </dgm:t>
    </dgm:pt>
    <dgm:pt modelId="{B0429B07-8FF2-4E77-BC6E-D82C50C9247E}">
      <dgm:prSet custT="1"/>
      <dgm:spPr/>
      <dgm:t>
        <a:bodyPr/>
        <a:lstStyle/>
        <a:p>
          <a:r>
            <a:rPr lang="en-US" sz="1200" dirty="0"/>
            <a:t>This means that a dog will have all of the basic emotions: joy, fear, anger, disgust, and, yes, love, but the dog does not experience the more complex emotions like guilt, pride, and shame</a:t>
          </a:r>
          <a:r>
            <a:rPr lang="en-US" sz="1100" dirty="0"/>
            <a:t>.</a:t>
          </a:r>
        </a:p>
      </dgm:t>
    </dgm:pt>
    <dgm:pt modelId="{82F09460-257C-4FA8-B085-19AD3669B3B4}" type="parTrans" cxnId="{6723EE27-250A-4649-8EF4-9EA8CC2BFE64}">
      <dgm:prSet/>
      <dgm:spPr/>
      <dgm:t>
        <a:bodyPr/>
        <a:lstStyle/>
        <a:p>
          <a:endParaRPr lang="en-US"/>
        </a:p>
      </dgm:t>
    </dgm:pt>
    <dgm:pt modelId="{9B6C6F8F-5C02-44BA-A40F-E11E1C3489E8}" type="sibTrans" cxnId="{6723EE27-250A-4649-8EF4-9EA8CC2BFE64}">
      <dgm:prSet/>
      <dgm:spPr/>
      <dgm:t>
        <a:bodyPr/>
        <a:lstStyle/>
        <a:p>
          <a:endParaRPr lang="en-US"/>
        </a:p>
      </dgm:t>
    </dgm:pt>
    <dgm:pt modelId="{AFDB000F-65A2-4DDF-A48B-447B82829707}">
      <dgm:prSet/>
      <dgm:spPr/>
      <dgm:t>
        <a:bodyPr/>
        <a:lstStyle/>
        <a:p>
          <a:r>
            <a:rPr lang="en-US"/>
            <a:t>Many would argue that they have seen evidence indicating their dog is capable of experiencing guilt. </a:t>
          </a:r>
        </a:p>
      </dgm:t>
    </dgm:pt>
    <dgm:pt modelId="{E3C94840-A0C6-46E3-888C-0CC99C98726E}" type="parTrans" cxnId="{58A441DD-63C7-4CAF-B934-D65246245CD0}">
      <dgm:prSet/>
      <dgm:spPr/>
      <dgm:t>
        <a:bodyPr/>
        <a:lstStyle/>
        <a:p>
          <a:endParaRPr lang="en-US"/>
        </a:p>
      </dgm:t>
    </dgm:pt>
    <dgm:pt modelId="{11AC0FE1-EEB8-448E-B7DD-F8B38D27D3AF}" type="sibTrans" cxnId="{58A441DD-63C7-4CAF-B934-D65246245CD0}">
      <dgm:prSet/>
      <dgm:spPr/>
      <dgm:t>
        <a:bodyPr/>
        <a:lstStyle/>
        <a:p>
          <a:endParaRPr lang="en-US"/>
        </a:p>
      </dgm:t>
    </dgm:pt>
    <dgm:pt modelId="{3D96BFF2-67BB-4DE7-8D4C-F3C78E47416F}">
      <dgm:prSet custT="1"/>
      <dgm:spPr/>
      <dgm:t>
        <a:bodyPr/>
        <a:lstStyle/>
        <a:p>
          <a:r>
            <a:rPr lang="en-US" sz="1200" dirty="0"/>
            <a:t>The usual situation recounted is one in which you’ve come home and your dog starts slinking around showing discomfort, and you then find that he has left a smelly brown deposit on your kitchen floor. It is natural to conclude that the dog was acting in a way that shows that he is feeling guilty about his transgression.</a:t>
          </a:r>
        </a:p>
      </dgm:t>
    </dgm:pt>
    <dgm:pt modelId="{B3B3D01D-57EA-46B6-8236-740C10B3C145}" type="parTrans" cxnId="{4DD04415-F2EA-47CB-A3AE-3ED857F8BBDB}">
      <dgm:prSet/>
      <dgm:spPr/>
      <dgm:t>
        <a:bodyPr/>
        <a:lstStyle/>
        <a:p>
          <a:endParaRPr lang="en-US"/>
        </a:p>
      </dgm:t>
    </dgm:pt>
    <dgm:pt modelId="{30E04070-3831-46A4-BB6B-AAD1EFFCE235}" type="sibTrans" cxnId="{4DD04415-F2EA-47CB-A3AE-3ED857F8BBDB}">
      <dgm:prSet/>
      <dgm:spPr/>
      <dgm:t>
        <a:bodyPr/>
        <a:lstStyle/>
        <a:p>
          <a:endParaRPr lang="en-US"/>
        </a:p>
      </dgm:t>
    </dgm:pt>
    <dgm:pt modelId="{3F2DB3BE-E601-41BB-818C-C1EFA2B16B76}">
      <dgm:prSet/>
      <dgm:spPr/>
      <dgm:t>
        <a:bodyPr/>
        <a:lstStyle/>
        <a:p>
          <a:r>
            <a:rPr lang="en-US"/>
            <a:t>Despite appearances, this is not guilt, but simply a display of the more basic emotion of fear. Your dog has learned that when you appear and his droppings are visible on the floor, bad things happen to him. What you see is his fear of punishment; he will never feel guilt because he is not capable of experiencing it.</a:t>
          </a:r>
        </a:p>
      </dgm:t>
    </dgm:pt>
    <dgm:pt modelId="{67BB70E1-2D1B-4782-BAEB-6207788CB3C1}" type="parTrans" cxnId="{C388FD3D-FCEA-493D-BFD4-03215D56D583}">
      <dgm:prSet/>
      <dgm:spPr/>
      <dgm:t>
        <a:bodyPr/>
        <a:lstStyle/>
        <a:p>
          <a:endParaRPr lang="en-US"/>
        </a:p>
      </dgm:t>
    </dgm:pt>
    <dgm:pt modelId="{2D0BC604-499F-4FCA-937D-8425E88F3204}" type="sibTrans" cxnId="{C388FD3D-FCEA-493D-BFD4-03215D56D583}">
      <dgm:prSet/>
      <dgm:spPr/>
      <dgm:t>
        <a:bodyPr/>
        <a:lstStyle/>
        <a:p>
          <a:endParaRPr lang="en-US"/>
        </a:p>
      </dgm:t>
    </dgm:pt>
    <dgm:pt modelId="{49FCFFB1-A1AA-406D-AB3E-A0F8AA28CC9D}" type="pres">
      <dgm:prSet presAssocID="{42F60C45-6CA6-4C03-ACFE-A4DBBCD0731D}" presName="root" presStyleCnt="0">
        <dgm:presLayoutVars>
          <dgm:dir/>
          <dgm:resizeHandles val="exact"/>
        </dgm:presLayoutVars>
      </dgm:prSet>
      <dgm:spPr/>
    </dgm:pt>
    <dgm:pt modelId="{77B872D5-3B96-490C-BF62-3F3830A6530A}" type="pres">
      <dgm:prSet presAssocID="{D0F04EEF-503A-42E1-A673-FAF0A12C4D58}" presName="compNode" presStyleCnt="0"/>
      <dgm:spPr/>
    </dgm:pt>
    <dgm:pt modelId="{E9B7F91E-0EBC-4D3F-A701-7C37A2EA1E46}" type="pres">
      <dgm:prSet presAssocID="{D0F04EEF-503A-42E1-A673-FAF0A12C4D58}" presName="bgRect" presStyleLbl="bgShp" presStyleIdx="0" presStyleCnt="3"/>
      <dgm:spPr/>
    </dgm:pt>
    <dgm:pt modelId="{80DC3686-F48D-4DF9-8976-0D2118E08B32}" type="pres">
      <dgm:prSet presAssocID="{D0F04EEF-503A-42E1-A673-FAF0A12C4D58}" presName="iconRect" presStyleLbl="node1" presStyleIdx="0" presStyleCnt="3"/>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og"/>
        </a:ext>
      </dgm:extLst>
    </dgm:pt>
    <dgm:pt modelId="{D68EC00A-5014-4005-986D-613CE7BA8C3D}" type="pres">
      <dgm:prSet presAssocID="{D0F04EEF-503A-42E1-A673-FAF0A12C4D58}" presName="spaceRect" presStyleCnt="0"/>
      <dgm:spPr/>
    </dgm:pt>
    <dgm:pt modelId="{35BEFD57-8684-4417-8C35-3A971A543DA0}" type="pres">
      <dgm:prSet presAssocID="{D0F04EEF-503A-42E1-A673-FAF0A12C4D58}" presName="parTx" presStyleLbl="revTx" presStyleIdx="0" presStyleCnt="5">
        <dgm:presLayoutVars>
          <dgm:chMax val="0"/>
          <dgm:chPref val="0"/>
        </dgm:presLayoutVars>
      </dgm:prSet>
      <dgm:spPr/>
    </dgm:pt>
    <dgm:pt modelId="{3538B033-0A24-47A3-8CED-898A6BD03C07}" type="pres">
      <dgm:prSet presAssocID="{D0F04EEF-503A-42E1-A673-FAF0A12C4D58}" presName="desTx" presStyleLbl="revTx" presStyleIdx="1" presStyleCnt="5">
        <dgm:presLayoutVars/>
      </dgm:prSet>
      <dgm:spPr/>
    </dgm:pt>
    <dgm:pt modelId="{26E652FB-9A7F-411B-9EF4-D55BEC80372A}" type="pres">
      <dgm:prSet presAssocID="{E205026A-5B45-4F1A-A5B0-0B029B2C25FE}" presName="sibTrans" presStyleCnt="0"/>
      <dgm:spPr/>
    </dgm:pt>
    <dgm:pt modelId="{D4004DBE-C42D-4239-A45C-60028EC3D499}" type="pres">
      <dgm:prSet presAssocID="{AFDB000F-65A2-4DDF-A48B-447B82829707}" presName="compNode" presStyleCnt="0"/>
      <dgm:spPr/>
    </dgm:pt>
    <dgm:pt modelId="{AB280A5C-72E3-4016-8505-59149BBC3FA0}" type="pres">
      <dgm:prSet presAssocID="{AFDB000F-65A2-4DDF-A48B-447B82829707}" presName="bgRect" presStyleLbl="bgShp" presStyleIdx="1" presStyleCnt="3" custLinFactNeighborX="2751" custLinFactNeighborY="5232"/>
      <dgm:spPr/>
    </dgm:pt>
    <dgm:pt modelId="{9472B2AE-EA6C-4497-9C76-A0B68A7FAF1F}" type="pres">
      <dgm:prSet presAssocID="{AFDB000F-65A2-4DDF-A48B-447B82829707}" presName="iconRect" presStyleLbl="node1" presStyleIdx="1" presStyleCnt="3"/>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onfused Person"/>
        </a:ext>
      </dgm:extLst>
    </dgm:pt>
    <dgm:pt modelId="{C6187BD3-4486-4E87-B2D1-C2C7C4ACBC36}" type="pres">
      <dgm:prSet presAssocID="{AFDB000F-65A2-4DDF-A48B-447B82829707}" presName="spaceRect" presStyleCnt="0"/>
      <dgm:spPr/>
    </dgm:pt>
    <dgm:pt modelId="{0F470BE2-FAA6-4C33-88AB-7EA3043BBE05}" type="pres">
      <dgm:prSet presAssocID="{AFDB000F-65A2-4DDF-A48B-447B82829707}" presName="parTx" presStyleLbl="revTx" presStyleIdx="2" presStyleCnt="5">
        <dgm:presLayoutVars>
          <dgm:chMax val="0"/>
          <dgm:chPref val="0"/>
        </dgm:presLayoutVars>
      </dgm:prSet>
      <dgm:spPr/>
    </dgm:pt>
    <dgm:pt modelId="{4E98C6AD-A077-4012-93A4-AABF08D8C287}" type="pres">
      <dgm:prSet presAssocID="{AFDB000F-65A2-4DDF-A48B-447B82829707}" presName="desTx" presStyleLbl="revTx" presStyleIdx="3" presStyleCnt="5" custLinFactNeighborX="48" custLinFactNeighborY="5232">
        <dgm:presLayoutVars/>
      </dgm:prSet>
      <dgm:spPr/>
    </dgm:pt>
    <dgm:pt modelId="{00EEF0E1-574E-47A1-BC71-34EE599DE50C}" type="pres">
      <dgm:prSet presAssocID="{11AC0FE1-EEB8-448E-B7DD-F8B38D27D3AF}" presName="sibTrans" presStyleCnt="0"/>
      <dgm:spPr/>
    </dgm:pt>
    <dgm:pt modelId="{6E1C57ED-44F0-461E-A104-988C63592575}" type="pres">
      <dgm:prSet presAssocID="{3F2DB3BE-E601-41BB-818C-C1EFA2B16B76}" presName="compNode" presStyleCnt="0"/>
      <dgm:spPr/>
    </dgm:pt>
    <dgm:pt modelId="{54617FF8-B478-411A-BB83-F5751987708A}" type="pres">
      <dgm:prSet presAssocID="{3F2DB3BE-E601-41BB-818C-C1EFA2B16B76}" presName="bgRect" presStyleLbl="bgShp" presStyleIdx="2" presStyleCnt="3"/>
      <dgm:spPr/>
    </dgm:pt>
    <dgm:pt modelId="{3FE24EF7-4A3D-4978-BAD4-62C9865BE053}" type="pres">
      <dgm:prSet presAssocID="{3F2DB3BE-E601-41BB-818C-C1EFA2B16B76}" presName="iconRect" presStyleLbl="node1" presStyleIdx="2" presStyleCnt="3"/>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aw Prints"/>
        </a:ext>
      </dgm:extLst>
    </dgm:pt>
    <dgm:pt modelId="{94E69026-7A72-46DE-A72A-3D961471C811}" type="pres">
      <dgm:prSet presAssocID="{3F2DB3BE-E601-41BB-818C-C1EFA2B16B76}" presName="spaceRect" presStyleCnt="0"/>
      <dgm:spPr/>
    </dgm:pt>
    <dgm:pt modelId="{69E7BEFF-2B5B-4501-9581-42E11A79227C}" type="pres">
      <dgm:prSet presAssocID="{3F2DB3BE-E601-41BB-818C-C1EFA2B16B76}" presName="parTx" presStyleLbl="revTx" presStyleIdx="4" presStyleCnt="5">
        <dgm:presLayoutVars>
          <dgm:chMax val="0"/>
          <dgm:chPref val="0"/>
        </dgm:presLayoutVars>
      </dgm:prSet>
      <dgm:spPr/>
    </dgm:pt>
  </dgm:ptLst>
  <dgm:cxnLst>
    <dgm:cxn modelId="{BFB90E00-C309-485E-BB69-39F77020BFFB}" type="presOf" srcId="{42F60C45-6CA6-4C03-ACFE-A4DBBCD0731D}" destId="{49FCFFB1-A1AA-406D-AB3E-A0F8AA28CC9D}" srcOrd="0" destOrd="0" presId="urn:microsoft.com/office/officeart/2018/2/layout/IconVerticalSolidList"/>
    <dgm:cxn modelId="{4DD04415-F2EA-47CB-A3AE-3ED857F8BBDB}" srcId="{AFDB000F-65A2-4DDF-A48B-447B82829707}" destId="{3D96BFF2-67BB-4DE7-8D4C-F3C78E47416F}" srcOrd="0" destOrd="0" parTransId="{B3B3D01D-57EA-46B6-8236-740C10B3C145}" sibTransId="{30E04070-3831-46A4-BB6B-AAD1EFFCE235}"/>
    <dgm:cxn modelId="{6723EE27-250A-4649-8EF4-9EA8CC2BFE64}" srcId="{D0F04EEF-503A-42E1-A673-FAF0A12C4D58}" destId="{B0429B07-8FF2-4E77-BC6E-D82C50C9247E}" srcOrd="0" destOrd="0" parTransId="{82F09460-257C-4FA8-B085-19AD3669B3B4}" sibTransId="{9B6C6F8F-5C02-44BA-A40F-E11E1C3489E8}"/>
    <dgm:cxn modelId="{C388FD3D-FCEA-493D-BFD4-03215D56D583}" srcId="{42F60C45-6CA6-4C03-ACFE-A4DBBCD0731D}" destId="{3F2DB3BE-E601-41BB-818C-C1EFA2B16B76}" srcOrd="2" destOrd="0" parTransId="{67BB70E1-2D1B-4782-BAEB-6207788CB3C1}" sibTransId="{2D0BC604-499F-4FCA-937D-8425E88F3204}"/>
    <dgm:cxn modelId="{DEC1FA3E-AA5A-4499-BB01-05F934C3447F}" type="presOf" srcId="{AFDB000F-65A2-4DDF-A48B-447B82829707}" destId="{0F470BE2-FAA6-4C33-88AB-7EA3043BBE05}" srcOrd="0" destOrd="0" presId="urn:microsoft.com/office/officeart/2018/2/layout/IconVerticalSolidList"/>
    <dgm:cxn modelId="{E200B948-4115-4504-936E-8F53CDDC0738}" type="presOf" srcId="{B0429B07-8FF2-4E77-BC6E-D82C50C9247E}" destId="{3538B033-0A24-47A3-8CED-898A6BD03C07}" srcOrd="0" destOrd="0" presId="urn:microsoft.com/office/officeart/2018/2/layout/IconVerticalSolidList"/>
    <dgm:cxn modelId="{3BB7A472-C9C2-467D-B34B-3D9965C29D9D}" type="presOf" srcId="{3D96BFF2-67BB-4DE7-8D4C-F3C78E47416F}" destId="{4E98C6AD-A077-4012-93A4-AABF08D8C287}" srcOrd="0" destOrd="0" presId="urn:microsoft.com/office/officeart/2018/2/layout/IconVerticalSolidList"/>
    <dgm:cxn modelId="{B28F75BB-5E1C-4655-9E41-3008431C90B7}" type="presOf" srcId="{D0F04EEF-503A-42E1-A673-FAF0A12C4D58}" destId="{35BEFD57-8684-4417-8C35-3A971A543DA0}" srcOrd="0" destOrd="0" presId="urn:microsoft.com/office/officeart/2018/2/layout/IconVerticalSolidList"/>
    <dgm:cxn modelId="{296724C7-161A-4D48-A286-0CB9424F3E0F}" srcId="{42F60C45-6CA6-4C03-ACFE-A4DBBCD0731D}" destId="{D0F04EEF-503A-42E1-A673-FAF0A12C4D58}" srcOrd="0" destOrd="0" parTransId="{6CD659ED-DE67-4B8A-99B7-F5D755ED8F03}" sibTransId="{E205026A-5B45-4F1A-A5B0-0B029B2C25FE}"/>
    <dgm:cxn modelId="{2EA21FDC-5DFB-412B-9FB8-EBCF9663B62C}" type="presOf" srcId="{3F2DB3BE-E601-41BB-818C-C1EFA2B16B76}" destId="{69E7BEFF-2B5B-4501-9581-42E11A79227C}" srcOrd="0" destOrd="0" presId="urn:microsoft.com/office/officeart/2018/2/layout/IconVerticalSolidList"/>
    <dgm:cxn modelId="{58A441DD-63C7-4CAF-B934-D65246245CD0}" srcId="{42F60C45-6CA6-4C03-ACFE-A4DBBCD0731D}" destId="{AFDB000F-65A2-4DDF-A48B-447B82829707}" srcOrd="1" destOrd="0" parTransId="{E3C94840-A0C6-46E3-888C-0CC99C98726E}" sibTransId="{11AC0FE1-EEB8-448E-B7DD-F8B38D27D3AF}"/>
    <dgm:cxn modelId="{D56B2FFE-976D-48F4-99DE-2885A5737120}" type="presParOf" srcId="{49FCFFB1-A1AA-406D-AB3E-A0F8AA28CC9D}" destId="{77B872D5-3B96-490C-BF62-3F3830A6530A}" srcOrd="0" destOrd="0" presId="urn:microsoft.com/office/officeart/2018/2/layout/IconVerticalSolidList"/>
    <dgm:cxn modelId="{E6D3ADFE-CC79-449F-8C74-0F0446247D5A}" type="presParOf" srcId="{77B872D5-3B96-490C-BF62-3F3830A6530A}" destId="{E9B7F91E-0EBC-4D3F-A701-7C37A2EA1E46}" srcOrd="0" destOrd="0" presId="urn:microsoft.com/office/officeart/2018/2/layout/IconVerticalSolidList"/>
    <dgm:cxn modelId="{D9D732ED-9B65-4011-B42A-24B9458939EB}" type="presParOf" srcId="{77B872D5-3B96-490C-BF62-3F3830A6530A}" destId="{80DC3686-F48D-4DF9-8976-0D2118E08B32}" srcOrd="1" destOrd="0" presId="urn:microsoft.com/office/officeart/2018/2/layout/IconVerticalSolidList"/>
    <dgm:cxn modelId="{18901668-4ACD-41EE-9B79-44C09570F5BE}" type="presParOf" srcId="{77B872D5-3B96-490C-BF62-3F3830A6530A}" destId="{D68EC00A-5014-4005-986D-613CE7BA8C3D}" srcOrd="2" destOrd="0" presId="urn:microsoft.com/office/officeart/2018/2/layout/IconVerticalSolidList"/>
    <dgm:cxn modelId="{0BB5417C-8F5C-4B84-8578-3A0F56A009F0}" type="presParOf" srcId="{77B872D5-3B96-490C-BF62-3F3830A6530A}" destId="{35BEFD57-8684-4417-8C35-3A971A543DA0}" srcOrd="3" destOrd="0" presId="urn:microsoft.com/office/officeart/2018/2/layout/IconVerticalSolidList"/>
    <dgm:cxn modelId="{66C7047F-7A9C-41B0-94CD-0D3EE25F5CBA}" type="presParOf" srcId="{77B872D5-3B96-490C-BF62-3F3830A6530A}" destId="{3538B033-0A24-47A3-8CED-898A6BD03C07}" srcOrd="4" destOrd="0" presId="urn:microsoft.com/office/officeart/2018/2/layout/IconVerticalSolidList"/>
    <dgm:cxn modelId="{84836FD5-5A9C-4A17-A0AF-FDF8C84FB95C}" type="presParOf" srcId="{49FCFFB1-A1AA-406D-AB3E-A0F8AA28CC9D}" destId="{26E652FB-9A7F-411B-9EF4-D55BEC80372A}" srcOrd="1" destOrd="0" presId="urn:microsoft.com/office/officeart/2018/2/layout/IconVerticalSolidList"/>
    <dgm:cxn modelId="{4752BD7D-4F5B-4169-A369-15FCE4CC796D}" type="presParOf" srcId="{49FCFFB1-A1AA-406D-AB3E-A0F8AA28CC9D}" destId="{D4004DBE-C42D-4239-A45C-60028EC3D499}" srcOrd="2" destOrd="0" presId="urn:microsoft.com/office/officeart/2018/2/layout/IconVerticalSolidList"/>
    <dgm:cxn modelId="{750A4694-AE10-474F-832A-81E1BFA75B88}" type="presParOf" srcId="{D4004DBE-C42D-4239-A45C-60028EC3D499}" destId="{AB280A5C-72E3-4016-8505-59149BBC3FA0}" srcOrd="0" destOrd="0" presId="urn:microsoft.com/office/officeart/2018/2/layout/IconVerticalSolidList"/>
    <dgm:cxn modelId="{8BB99D10-17E3-417C-8BBC-D19D02868AF0}" type="presParOf" srcId="{D4004DBE-C42D-4239-A45C-60028EC3D499}" destId="{9472B2AE-EA6C-4497-9C76-A0B68A7FAF1F}" srcOrd="1" destOrd="0" presId="urn:microsoft.com/office/officeart/2018/2/layout/IconVerticalSolidList"/>
    <dgm:cxn modelId="{1FE68054-900C-4BDA-B122-6FB1225AD92F}" type="presParOf" srcId="{D4004DBE-C42D-4239-A45C-60028EC3D499}" destId="{C6187BD3-4486-4E87-B2D1-C2C7C4ACBC36}" srcOrd="2" destOrd="0" presId="urn:microsoft.com/office/officeart/2018/2/layout/IconVerticalSolidList"/>
    <dgm:cxn modelId="{965BC023-8C84-46F8-B1E3-FF10C6FF3E98}" type="presParOf" srcId="{D4004DBE-C42D-4239-A45C-60028EC3D499}" destId="{0F470BE2-FAA6-4C33-88AB-7EA3043BBE05}" srcOrd="3" destOrd="0" presId="urn:microsoft.com/office/officeart/2018/2/layout/IconVerticalSolidList"/>
    <dgm:cxn modelId="{D8CA6A8D-548F-4C94-91E4-8DAD34E44931}" type="presParOf" srcId="{D4004DBE-C42D-4239-A45C-60028EC3D499}" destId="{4E98C6AD-A077-4012-93A4-AABF08D8C287}" srcOrd="4" destOrd="0" presId="urn:microsoft.com/office/officeart/2018/2/layout/IconVerticalSolidList"/>
    <dgm:cxn modelId="{70D4B6DD-39C2-4DD1-B75F-E2F8BA8C876A}" type="presParOf" srcId="{49FCFFB1-A1AA-406D-AB3E-A0F8AA28CC9D}" destId="{00EEF0E1-574E-47A1-BC71-34EE599DE50C}" srcOrd="3" destOrd="0" presId="urn:microsoft.com/office/officeart/2018/2/layout/IconVerticalSolidList"/>
    <dgm:cxn modelId="{1A4CFAEF-9A8C-4468-A6C5-80726C104FEA}" type="presParOf" srcId="{49FCFFB1-A1AA-406D-AB3E-A0F8AA28CC9D}" destId="{6E1C57ED-44F0-461E-A104-988C63592575}" srcOrd="4" destOrd="0" presId="urn:microsoft.com/office/officeart/2018/2/layout/IconVerticalSolidList"/>
    <dgm:cxn modelId="{0F06F51B-9E4E-416E-B2E2-5969CF33A196}" type="presParOf" srcId="{6E1C57ED-44F0-461E-A104-988C63592575}" destId="{54617FF8-B478-411A-BB83-F5751987708A}" srcOrd="0" destOrd="0" presId="urn:microsoft.com/office/officeart/2018/2/layout/IconVerticalSolidList"/>
    <dgm:cxn modelId="{6F9CBCFC-340B-445C-8C54-D1A547F4C7C9}" type="presParOf" srcId="{6E1C57ED-44F0-461E-A104-988C63592575}" destId="{3FE24EF7-4A3D-4978-BAD4-62C9865BE053}" srcOrd="1" destOrd="0" presId="urn:microsoft.com/office/officeart/2018/2/layout/IconVerticalSolidList"/>
    <dgm:cxn modelId="{142038BA-922C-44C0-8DE4-AB4965534474}" type="presParOf" srcId="{6E1C57ED-44F0-461E-A104-988C63592575}" destId="{94E69026-7A72-46DE-A72A-3D961471C811}" srcOrd="2" destOrd="0" presId="urn:microsoft.com/office/officeart/2018/2/layout/IconVerticalSolidList"/>
    <dgm:cxn modelId="{C7E36EE8-E5E2-44DC-9BF6-992D912DF0F3}" type="presParOf" srcId="{6E1C57ED-44F0-461E-A104-988C63592575}" destId="{69E7BEFF-2B5B-4501-9581-42E11A79227C}"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0F9999F-B11B-4101-849C-670E7C0AD7E2}" type="doc">
      <dgm:prSet loTypeId="urn:microsoft.com/office/officeart/2005/8/layout/hList7" loCatId="list" qsTypeId="urn:microsoft.com/office/officeart/2005/8/quickstyle/simple1" qsCatId="simple" csTypeId="urn:microsoft.com/office/officeart/2005/8/colors/colorful4" csCatId="colorful" phldr="1"/>
      <dgm:spPr/>
      <dgm:t>
        <a:bodyPr/>
        <a:lstStyle/>
        <a:p>
          <a:endParaRPr lang="en-AU"/>
        </a:p>
      </dgm:t>
    </dgm:pt>
    <dgm:pt modelId="{B9A0CFC6-39BF-4930-BBF8-7C8037A32886}">
      <dgm:prSet/>
      <dgm:spPr/>
      <dgm:t>
        <a:bodyPr/>
        <a:lstStyle/>
        <a:p>
          <a:r>
            <a:rPr lang="en-US"/>
            <a:t>Without the ability to feel guilt/shame, is negative punishment worthwhile? </a:t>
          </a:r>
          <a:endParaRPr lang="en-AU"/>
        </a:p>
      </dgm:t>
    </dgm:pt>
    <dgm:pt modelId="{BC53E1EA-9695-44A9-BCD1-FFB751A70620}" type="parTrans" cxnId="{8EA344B5-47F0-43F4-B597-C9AA38156C38}">
      <dgm:prSet/>
      <dgm:spPr/>
      <dgm:t>
        <a:bodyPr/>
        <a:lstStyle/>
        <a:p>
          <a:endParaRPr lang="en-AU"/>
        </a:p>
      </dgm:t>
    </dgm:pt>
    <dgm:pt modelId="{99DEFAD1-DE4F-41C9-9D8C-2583E149B58B}" type="sibTrans" cxnId="{8EA344B5-47F0-43F4-B597-C9AA38156C38}">
      <dgm:prSet/>
      <dgm:spPr/>
      <dgm:t>
        <a:bodyPr/>
        <a:lstStyle/>
        <a:p>
          <a:endParaRPr lang="en-AU"/>
        </a:p>
      </dgm:t>
    </dgm:pt>
    <dgm:pt modelId="{48C5388A-B975-47DB-9A79-421B9D3A6125}">
      <dgm:prSet/>
      <dgm:spPr/>
      <dgm:t>
        <a:bodyPr/>
        <a:lstStyle/>
        <a:p>
          <a:r>
            <a:rPr lang="en-US"/>
            <a:t>We don’t teach training in this cluster, but it is certainly an interesting topic.</a:t>
          </a:r>
          <a:endParaRPr lang="en-AU"/>
        </a:p>
      </dgm:t>
    </dgm:pt>
    <dgm:pt modelId="{47FC21ED-4537-4B88-8D5F-3B98E8FB8CCF}" type="parTrans" cxnId="{7F64B349-F5FE-4331-AABB-89E7EE1537F4}">
      <dgm:prSet/>
      <dgm:spPr/>
      <dgm:t>
        <a:bodyPr/>
        <a:lstStyle/>
        <a:p>
          <a:endParaRPr lang="en-AU"/>
        </a:p>
      </dgm:t>
    </dgm:pt>
    <dgm:pt modelId="{CEAF411B-3FD1-492D-9998-7D5A3DA71C02}" type="sibTrans" cxnId="{7F64B349-F5FE-4331-AABB-89E7EE1537F4}">
      <dgm:prSet/>
      <dgm:spPr/>
      <dgm:t>
        <a:bodyPr/>
        <a:lstStyle/>
        <a:p>
          <a:endParaRPr lang="en-AU"/>
        </a:p>
      </dgm:t>
    </dgm:pt>
    <dgm:pt modelId="{7242B386-9E98-4DBC-8575-36751E147CF2}" type="pres">
      <dgm:prSet presAssocID="{A0F9999F-B11B-4101-849C-670E7C0AD7E2}" presName="Name0" presStyleCnt="0">
        <dgm:presLayoutVars>
          <dgm:dir/>
          <dgm:resizeHandles val="exact"/>
        </dgm:presLayoutVars>
      </dgm:prSet>
      <dgm:spPr/>
    </dgm:pt>
    <dgm:pt modelId="{F8320BCE-17E1-4BCD-A311-959B9F325296}" type="pres">
      <dgm:prSet presAssocID="{A0F9999F-B11B-4101-849C-670E7C0AD7E2}" presName="fgShape" presStyleLbl="fgShp" presStyleIdx="0" presStyleCnt="1"/>
      <dgm:spPr/>
    </dgm:pt>
    <dgm:pt modelId="{21548557-2057-4148-988C-1AEAB2D7FC11}" type="pres">
      <dgm:prSet presAssocID="{A0F9999F-B11B-4101-849C-670E7C0AD7E2}" presName="linComp" presStyleCnt="0"/>
      <dgm:spPr/>
    </dgm:pt>
    <dgm:pt modelId="{06573047-08AD-4CD9-BA40-72E545B417BE}" type="pres">
      <dgm:prSet presAssocID="{B9A0CFC6-39BF-4930-BBF8-7C8037A32886}" presName="compNode" presStyleCnt="0"/>
      <dgm:spPr/>
    </dgm:pt>
    <dgm:pt modelId="{38B4B8BE-F7AC-422F-A97A-83A1318FC698}" type="pres">
      <dgm:prSet presAssocID="{B9A0CFC6-39BF-4930-BBF8-7C8037A32886}" presName="bkgdShape" presStyleLbl="node1" presStyleIdx="0" presStyleCnt="2"/>
      <dgm:spPr/>
    </dgm:pt>
    <dgm:pt modelId="{25DDAD82-DC3E-4B60-8BA1-3D8B994C39DE}" type="pres">
      <dgm:prSet presAssocID="{B9A0CFC6-39BF-4930-BBF8-7C8037A32886}" presName="nodeTx" presStyleLbl="node1" presStyleIdx="0" presStyleCnt="2">
        <dgm:presLayoutVars>
          <dgm:bulletEnabled val="1"/>
        </dgm:presLayoutVars>
      </dgm:prSet>
      <dgm:spPr/>
    </dgm:pt>
    <dgm:pt modelId="{102CBEFA-CD82-4538-82FF-A2AF10A36AD0}" type="pres">
      <dgm:prSet presAssocID="{B9A0CFC6-39BF-4930-BBF8-7C8037A32886}" presName="invisiNode" presStyleLbl="node1" presStyleIdx="0" presStyleCnt="2"/>
      <dgm:spPr/>
    </dgm:pt>
    <dgm:pt modelId="{07BEBED0-2DA2-40DF-8AE1-835AA68CC3E6}" type="pres">
      <dgm:prSet presAssocID="{B9A0CFC6-39BF-4930-BBF8-7C8037A32886}" presName="imagNode" presStyleLbl="fgImgPlac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Thought outline"/>
        </a:ext>
      </dgm:extLst>
    </dgm:pt>
    <dgm:pt modelId="{36F8773A-0D41-48E6-B4FD-70F6891F13A1}" type="pres">
      <dgm:prSet presAssocID="{99DEFAD1-DE4F-41C9-9D8C-2583E149B58B}" presName="sibTrans" presStyleLbl="sibTrans2D1" presStyleIdx="0" presStyleCnt="0"/>
      <dgm:spPr/>
    </dgm:pt>
    <dgm:pt modelId="{E9FAA4E6-5105-463E-99A9-C7B3DC22AF73}" type="pres">
      <dgm:prSet presAssocID="{48C5388A-B975-47DB-9A79-421B9D3A6125}" presName="compNode" presStyleCnt="0"/>
      <dgm:spPr/>
    </dgm:pt>
    <dgm:pt modelId="{068E02F2-BF3A-41F0-AB9C-9FCB0E1BDD43}" type="pres">
      <dgm:prSet presAssocID="{48C5388A-B975-47DB-9A79-421B9D3A6125}" presName="bkgdShape" presStyleLbl="node1" presStyleIdx="1" presStyleCnt="2"/>
      <dgm:spPr/>
    </dgm:pt>
    <dgm:pt modelId="{205C400C-814E-4ACF-97F0-901C36C375DC}" type="pres">
      <dgm:prSet presAssocID="{48C5388A-B975-47DB-9A79-421B9D3A6125}" presName="nodeTx" presStyleLbl="node1" presStyleIdx="1" presStyleCnt="2">
        <dgm:presLayoutVars>
          <dgm:bulletEnabled val="1"/>
        </dgm:presLayoutVars>
      </dgm:prSet>
      <dgm:spPr/>
    </dgm:pt>
    <dgm:pt modelId="{EC01218A-4868-4259-BF71-468C4D899583}" type="pres">
      <dgm:prSet presAssocID="{48C5388A-B975-47DB-9A79-421B9D3A6125}" presName="invisiNode" presStyleLbl="node1" presStyleIdx="1" presStyleCnt="2"/>
      <dgm:spPr/>
    </dgm:pt>
    <dgm:pt modelId="{2B48B902-1756-4549-B740-FEB1E9A228B4}" type="pres">
      <dgm:prSet presAssocID="{48C5388A-B975-47DB-9A79-421B9D3A6125}" presName="imagNode" presStyleLbl="fgImgPlac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Thought with solid fill"/>
        </a:ext>
      </dgm:extLst>
    </dgm:pt>
  </dgm:ptLst>
  <dgm:cxnLst>
    <dgm:cxn modelId="{8B68D505-A079-42B0-ACD5-EC8CEB483A91}" type="presOf" srcId="{B9A0CFC6-39BF-4930-BBF8-7C8037A32886}" destId="{38B4B8BE-F7AC-422F-A97A-83A1318FC698}" srcOrd="0" destOrd="0" presId="urn:microsoft.com/office/officeart/2005/8/layout/hList7"/>
    <dgm:cxn modelId="{7F64B349-F5FE-4331-AABB-89E7EE1537F4}" srcId="{A0F9999F-B11B-4101-849C-670E7C0AD7E2}" destId="{48C5388A-B975-47DB-9A79-421B9D3A6125}" srcOrd="1" destOrd="0" parTransId="{47FC21ED-4537-4B88-8D5F-3B98E8FB8CCF}" sibTransId="{CEAF411B-3FD1-492D-9998-7D5A3DA71C02}"/>
    <dgm:cxn modelId="{4734C574-D3D2-439E-9115-6E807828853F}" type="presOf" srcId="{A0F9999F-B11B-4101-849C-670E7C0AD7E2}" destId="{7242B386-9E98-4DBC-8575-36751E147CF2}" srcOrd="0" destOrd="0" presId="urn:microsoft.com/office/officeart/2005/8/layout/hList7"/>
    <dgm:cxn modelId="{CEACA27B-869C-4A7F-868E-F2365F1CDA69}" type="presOf" srcId="{B9A0CFC6-39BF-4930-BBF8-7C8037A32886}" destId="{25DDAD82-DC3E-4B60-8BA1-3D8B994C39DE}" srcOrd="1" destOrd="0" presId="urn:microsoft.com/office/officeart/2005/8/layout/hList7"/>
    <dgm:cxn modelId="{F00E248D-766B-4250-8BB5-449549FBBD90}" type="presOf" srcId="{48C5388A-B975-47DB-9A79-421B9D3A6125}" destId="{068E02F2-BF3A-41F0-AB9C-9FCB0E1BDD43}" srcOrd="0" destOrd="0" presId="urn:microsoft.com/office/officeart/2005/8/layout/hList7"/>
    <dgm:cxn modelId="{CB57E69F-0E16-4329-B792-69CC53257FB4}" type="presOf" srcId="{48C5388A-B975-47DB-9A79-421B9D3A6125}" destId="{205C400C-814E-4ACF-97F0-901C36C375DC}" srcOrd="1" destOrd="0" presId="urn:microsoft.com/office/officeart/2005/8/layout/hList7"/>
    <dgm:cxn modelId="{8EA344B5-47F0-43F4-B597-C9AA38156C38}" srcId="{A0F9999F-B11B-4101-849C-670E7C0AD7E2}" destId="{B9A0CFC6-39BF-4930-BBF8-7C8037A32886}" srcOrd="0" destOrd="0" parTransId="{BC53E1EA-9695-44A9-BCD1-FFB751A70620}" sibTransId="{99DEFAD1-DE4F-41C9-9D8C-2583E149B58B}"/>
    <dgm:cxn modelId="{C40BF8CD-D14D-47D2-85F5-0167F6440D43}" type="presOf" srcId="{99DEFAD1-DE4F-41C9-9D8C-2583E149B58B}" destId="{36F8773A-0D41-48E6-B4FD-70F6891F13A1}" srcOrd="0" destOrd="0" presId="urn:microsoft.com/office/officeart/2005/8/layout/hList7"/>
    <dgm:cxn modelId="{86E2576B-23D3-4AC8-90B4-21FE33B2E590}" type="presParOf" srcId="{7242B386-9E98-4DBC-8575-36751E147CF2}" destId="{F8320BCE-17E1-4BCD-A311-959B9F325296}" srcOrd="0" destOrd="0" presId="urn:microsoft.com/office/officeart/2005/8/layout/hList7"/>
    <dgm:cxn modelId="{1CAF01D4-124E-4766-A259-82D3811A5533}" type="presParOf" srcId="{7242B386-9E98-4DBC-8575-36751E147CF2}" destId="{21548557-2057-4148-988C-1AEAB2D7FC11}" srcOrd="1" destOrd="0" presId="urn:microsoft.com/office/officeart/2005/8/layout/hList7"/>
    <dgm:cxn modelId="{C3C728E7-004E-43AB-A5DD-EBF6D675CB82}" type="presParOf" srcId="{21548557-2057-4148-988C-1AEAB2D7FC11}" destId="{06573047-08AD-4CD9-BA40-72E545B417BE}" srcOrd="0" destOrd="0" presId="urn:microsoft.com/office/officeart/2005/8/layout/hList7"/>
    <dgm:cxn modelId="{18868143-A2A4-443A-8D89-B07F07D3B7F7}" type="presParOf" srcId="{06573047-08AD-4CD9-BA40-72E545B417BE}" destId="{38B4B8BE-F7AC-422F-A97A-83A1318FC698}" srcOrd="0" destOrd="0" presId="urn:microsoft.com/office/officeart/2005/8/layout/hList7"/>
    <dgm:cxn modelId="{A6E7C52F-B56F-4FDA-80BC-2577284891D6}" type="presParOf" srcId="{06573047-08AD-4CD9-BA40-72E545B417BE}" destId="{25DDAD82-DC3E-4B60-8BA1-3D8B994C39DE}" srcOrd="1" destOrd="0" presId="urn:microsoft.com/office/officeart/2005/8/layout/hList7"/>
    <dgm:cxn modelId="{8A9BA439-2282-4B14-8B8A-4DCD2BDD709A}" type="presParOf" srcId="{06573047-08AD-4CD9-BA40-72E545B417BE}" destId="{102CBEFA-CD82-4538-82FF-A2AF10A36AD0}" srcOrd="2" destOrd="0" presId="urn:microsoft.com/office/officeart/2005/8/layout/hList7"/>
    <dgm:cxn modelId="{9FD2710B-4A7D-4A4C-8515-F49549E6EB02}" type="presParOf" srcId="{06573047-08AD-4CD9-BA40-72E545B417BE}" destId="{07BEBED0-2DA2-40DF-8AE1-835AA68CC3E6}" srcOrd="3" destOrd="0" presId="urn:microsoft.com/office/officeart/2005/8/layout/hList7"/>
    <dgm:cxn modelId="{B3FE7821-A661-412D-BA7D-821C951BEA89}" type="presParOf" srcId="{21548557-2057-4148-988C-1AEAB2D7FC11}" destId="{36F8773A-0D41-48E6-B4FD-70F6891F13A1}" srcOrd="1" destOrd="0" presId="urn:microsoft.com/office/officeart/2005/8/layout/hList7"/>
    <dgm:cxn modelId="{BAEFC4EC-1862-4E64-863B-4C25E94955DB}" type="presParOf" srcId="{21548557-2057-4148-988C-1AEAB2D7FC11}" destId="{E9FAA4E6-5105-463E-99A9-C7B3DC22AF73}" srcOrd="2" destOrd="0" presId="urn:microsoft.com/office/officeart/2005/8/layout/hList7"/>
    <dgm:cxn modelId="{0B6C605E-49AE-4D1F-A77A-CA775C075ADC}" type="presParOf" srcId="{E9FAA4E6-5105-463E-99A9-C7B3DC22AF73}" destId="{068E02F2-BF3A-41F0-AB9C-9FCB0E1BDD43}" srcOrd="0" destOrd="0" presId="urn:microsoft.com/office/officeart/2005/8/layout/hList7"/>
    <dgm:cxn modelId="{07EA55A0-4DCB-41EE-9532-37BCAC2CBC32}" type="presParOf" srcId="{E9FAA4E6-5105-463E-99A9-C7B3DC22AF73}" destId="{205C400C-814E-4ACF-97F0-901C36C375DC}" srcOrd="1" destOrd="0" presId="urn:microsoft.com/office/officeart/2005/8/layout/hList7"/>
    <dgm:cxn modelId="{2A5A14F1-2E65-443F-AE8E-6644279FA386}" type="presParOf" srcId="{E9FAA4E6-5105-463E-99A9-C7B3DC22AF73}" destId="{EC01218A-4868-4259-BF71-468C4D899583}" srcOrd="2" destOrd="0" presId="urn:microsoft.com/office/officeart/2005/8/layout/hList7"/>
    <dgm:cxn modelId="{E1B0B805-C718-40BD-8B2B-7E4EB3AA7F26}" type="presParOf" srcId="{E9FAA4E6-5105-463E-99A9-C7B3DC22AF73}" destId="{2B48B902-1756-4549-B740-FEB1E9A228B4}"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4787B50-20F9-4721-8A58-DCD39B949535}" type="doc">
      <dgm:prSet loTypeId="urn:microsoft.com/office/officeart/2005/8/layout/hierarchy3" loCatId="hierarchy" qsTypeId="urn:microsoft.com/office/officeart/2005/8/quickstyle/simple3" qsCatId="simple" csTypeId="urn:microsoft.com/office/officeart/2005/8/colors/colorful1" csCatId="colorful"/>
      <dgm:spPr/>
      <dgm:t>
        <a:bodyPr/>
        <a:lstStyle/>
        <a:p>
          <a:endParaRPr lang="en-AU"/>
        </a:p>
      </dgm:t>
    </dgm:pt>
    <dgm:pt modelId="{C1C320B6-CB85-4843-8F16-A068895EDA92}">
      <dgm:prSet/>
      <dgm:spPr/>
      <dgm:t>
        <a:bodyPr/>
        <a:lstStyle/>
        <a:p>
          <a:r>
            <a:rPr lang="en-US"/>
            <a:t>Occurs regardless of a dog’s intelligence</a:t>
          </a:r>
          <a:endParaRPr lang="en-AU"/>
        </a:p>
      </dgm:t>
    </dgm:pt>
    <dgm:pt modelId="{795733AA-2569-4FD5-94AD-08055CDA0549}" type="parTrans" cxnId="{D772FCD8-9E3F-4FDD-8656-70C80EB1D34C}">
      <dgm:prSet/>
      <dgm:spPr/>
      <dgm:t>
        <a:bodyPr/>
        <a:lstStyle/>
        <a:p>
          <a:endParaRPr lang="en-AU"/>
        </a:p>
      </dgm:t>
    </dgm:pt>
    <dgm:pt modelId="{039665DF-2678-42F0-8D0E-1B718F8F629F}" type="sibTrans" cxnId="{D772FCD8-9E3F-4FDD-8656-70C80EB1D34C}">
      <dgm:prSet/>
      <dgm:spPr/>
      <dgm:t>
        <a:bodyPr/>
        <a:lstStyle/>
        <a:p>
          <a:endParaRPr lang="en-AU"/>
        </a:p>
      </dgm:t>
    </dgm:pt>
    <dgm:pt modelId="{8A03EEC6-12A0-48E8-A8A8-4231FE6A824D}">
      <dgm:prSet/>
      <dgm:spPr/>
      <dgm:t>
        <a:bodyPr/>
        <a:lstStyle/>
        <a:p>
          <a:r>
            <a:rPr lang="en-US" dirty="0"/>
            <a:t>suffering and pleasure are defined as the ability to feel, and not by the ability to think</a:t>
          </a:r>
          <a:endParaRPr lang="en-AU" dirty="0"/>
        </a:p>
      </dgm:t>
    </dgm:pt>
    <dgm:pt modelId="{461B4735-0193-462F-9520-2C4EC7F0FF34}" type="parTrans" cxnId="{A2F8C4F7-42F4-486D-8055-080AA0720984}">
      <dgm:prSet/>
      <dgm:spPr/>
      <dgm:t>
        <a:bodyPr/>
        <a:lstStyle/>
        <a:p>
          <a:endParaRPr lang="en-AU"/>
        </a:p>
      </dgm:t>
    </dgm:pt>
    <dgm:pt modelId="{447E9F7A-EE64-4073-AF41-795ACF483E19}" type="sibTrans" cxnId="{A2F8C4F7-42F4-486D-8055-080AA0720984}">
      <dgm:prSet/>
      <dgm:spPr/>
      <dgm:t>
        <a:bodyPr/>
        <a:lstStyle/>
        <a:p>
          <a:endParaRPr lang="en-AU"/>
        </a:p>
      </dgm:t>
    </dgm:pt>
    <dgm:pt modelId="{99515E59-2E83-4C95-9F0E-611949D974EB}">
      <dgm:prSet/>
      <dgm:spPr/>
      <dgm:t>
        <a:bodyPr/>
        <a:lstStyle/>
        <a:p>
          <a:r>
            <a:rPr lang="en-US"/>
            <a:t>Recognition of animal sentience in law may go above simply protecting animals from pain or suffering, as the definition of sentience includes both positive and negative states, thus promoting positive welfare, not simply protecting against poor welfare.</a:t>
          </a:r>
          <a:endParaRPr lang="en-AU"/>
        </a:p>
      </dgm:t>
    </dgm:pt>
    <dgm:pt modelId="{EF3371CE-630D-43D5-BBF4-CD85ACC07A4B}" type="parTrans" cxnId="{DF265AAC-4EF0-40C5-94B9-405EA1F0E78B}">
      <dgm:prSet/>
      <dgm:spPr/>
      <dgm:t>
        <a:bodyPr/>
        <a:lstStyle/>
        <a:p>
          <a:endParaRPr lang="en-AU"/>
        </a:p>
      </dgm:t>
    </dgm:pt>
    <dgm:pt modelId="{209FA8EE-C72D-4976-A8A2-81DD52BE2875}" type="sibTrans" cxnId="{DF265AAC-4EF0-40C5-94B9-405EA1F0E78B}">
      <dgm:prSet/>
      <dgm:spPr/>
      <dgm:t>
        <a:bodyPr/>
        <a:lstStyle/>
        <a:p>
          <a:endParaRPr lang="en-AU"/>
        </a:p>
      </dgm:t>
    </dgm:pt>
    <dgm:pt modelId="{6F9E1ACC-1048-4C1D-AAF1-AC8851AA7891}">
      <dgm:prSet/>
      <dgm:spPr/>
      <dgm:t>
        <a:bodyPr/>
        <a:lstStyle/>
        <a:p>
          <a:r>
            <a:rPr lang="en-US"/>
            <a:t>This is why it is so exciting that our new legislation is being named things like “Animal Welfare Act” rather than “Prevention of Cruelty to Animals Act” – one is positive, the other is the bare minimum.</a:t>
          </a:r>
          <a:endParaRPr lang="en-AU"/>
        </a:p>
      </dgm:t>
    </dgm:pt>
    <dgm:pt modelId="{934F2E28-94DC-4C24-9063-3F528151D103}" type="parTrans" cxnId="{10FB2C5C-FA23-4800-AD45-7434291CFC41}">
      <dgm:prSet/>
      <dgm:spPr/>
      <dgm:t>
        <a:bodyPr/>
        <a:lstStyle/>
        <a:p>
          <a:endParaRPr lang="en-AU"/>
        </a:p>
      </dgm:t>
    </dgm:pt>
    <dgm:pt modelId="{A49B98B2-919C-46F7-A0AD-7F82E7D547D1}" type="sibTrans" cxnId="{10FB2C5C-FA23-4800-AD45-7434291CFC41}">
      <dgm:prSet/>
      <dgm:spPr/>
      <dgm:t>
        <a:bodyPr/>
        <a:lstStyle/>
        <a:p>
          <a:endParaRPr lang="en-AU"/>
        </a:p>
      </dgm:t>
    </dgm:pt>
    <dgm:pt modelId="{69D838E6-A42B-4C10-B568-5069236697E0}" type="pres">
      <dgm:prSet presAssocID="{D4787B50-20F9-4721-8A58-DCD39B949535}" presName="diagram" presStyleCnt="0">
        <dgm:presLayoutVars>
          <dgm:chPref val="1"/>
          <dgm:dir/>
          <dgm:animOne val="branch"/>
          <dgm:animLvl val="lvl"/>
          <dgm:resizeHandles/>
        </dgm:presLayoutVars>
      </dgm:prSet>
      <dgm:spPr/>
    </dgm:pt>
    <dgm:pt modelId="{138EE033-C0F6-49F9-9661-A284D6310D2D}" type="pres">
      <dgm:prSet presAssocID="{C1C320B6-CB85-4843-8F16-A068895EDA92}" presName="root" presStyleCnt="0"/>
      <dgm:spPr/>
    </dgm:pt>
    <dgm:pt modelId="{19A7DF97-EB55-46FC-A8A8-7DD63BFA6404}" type="pres">
      <dgm:prSet presAssocID="{C1C320B6-CB85-4843-8F16-A068895EDA92}" presName="rootComposite" presStyleCnt="0"/>
      <dgm:spPr/>
    </dgm:pt>
    <dgm:pt modelId="{FA63BB8B-A187-4B4C-8F38-F94B84C16952}" type="pres">
      <dgm:prSet presAssocID="{C1C320B6-CB85-4843-8F16-A068895EDA92}" presName="rootText" presStyleLbl="node1" presStyleIdx="0" presStyleCnt="2"/>
      <dgm:spPr/>
    </dgm:pt>
    <dgm:pt modelId="{134E7648-5F35-43C8-AFB7-4387429623E6}" type="pres">
      <dgm:prSet presAssocID="{C1C320B6-CB85-4843-8F16-A068895EDA92}" presName="rootConnector" presStyleLbl="node1" presStyleIdx="0" presStyleCnt="2"/>
      <dgm:spPr/>
    </dgm:pt>
    <dgm:pt modelId="{0B46A2DD-F753-410C-A128-9B9583E81CDD}" type="pres">
      <dgm:prSet presAssocID="{C1C320B6-CB85-4843-8F16-A068895EDA92}" presName="childShape" presStyleCnt="0"/>
      <dgm:spPr/>
    </dgm:pt>
    <dgm:pt modelId="{3DF0E00E-FC1B-4FAD-8860-AEDADCAE4344}" type="pres">
      <dgm:prSet presAssocID="{461B4735-0193-462F-9520-2C4EC7F0FF34}" presName="Name13" presStyleLbl="parChTrans1D2" presStyleIdx="0" presStyleCnt="2"/>
      <dgm:spPr/>
    </dgm:pt>
    <dgm:pt modelId="{42F569A9-B39D-471E-81C4-A61E6D890A94}" type="pres">
      <dgm:prSet presAssocID="{8A03EEC6-12A0-48E8-A8A8-4231FE6A824D}" presName="childText" presStyleLbl="bgAcc1" presStyleIdx="0" presStyleCnt="2">
        <dgm:presLayoutVars>
          <dgm:bulletEnabled val="1"/>
        </dgm:presLayoutVars>
      </dgm:prSet>
      <dgm:spPr/>
    </dgm:pt>
    <dgm:pt modelId="{871CDBA9-A588-4544-81A8-85AF61479C2B}" type="pres">
      <dgm:prSet presAssocID="{99515E59-2E83-4C95-9F0E-611949D974EB}" presName="root" presStyleCnt="0"/>
      <dgm:spPr/>
    </dgm:pt>
    <dgm:pt modelId="{F3D54A07-AEE9-4EB7-9D85-4AC0CB6846A9}" type="pres">
      <dgm:prSet presAssocID="{99515E59-2E83-4C95-9F0E-611949D974EB}" presName="rootComposite" presStyleCnt="0"/>
      <dgm:spPr/>
    </dgm:pt>
    <dgm:pt modelId="{AFFE6A8D-A1AE-4EAE-AC5E-E13EF668C531}" type="pres">
      <dgm:prSet presAssocID="{99515E59-2E83-4C95-9F0E-611949D974EB}" presName="rootText" presStyleLbl="node1" presStyleIdx="1" presStyleCnt="2"/>
      <dgm:spPr/>
    </dgm:pt>
    <dgm:pt modelId="{B65703EF-5801-4E06-B492-8F0E592EBC24}" type="pres">
      <dgm:prSet presAssocID="{99515E59-2E83-4C95-9F0E-611949D974EB}" presName="rootConnector" presStyleLbl="node1" presStyleIdx="1" presStyleCnt="2"/>
      <dgm:spPr/>
    </dgm:pt>
    <dgm:pt modelId="{A7D0F9E4-8847-4A84-8B92-1BE086C67A75}" type="pres">
      <dgm:prSet presAssocID="{99515E59-2E83-4C95-9F0E-611949D974EB}" presName="childShape" presStyleCnt="0"/>
      <dgm:spPr/>
    </dgm:pt>
    <dgm:pt modelId="{6DD4136A-7396-4F86-BA05-5C69ABD54782}" type="pres">
      <dgm:prSet presAssocID="{934F2E28-94DC-4C24-9063-3F528151D103}" presName="Name13" presStyleLbl="parChTrans1D2" presStyleIdx="1" presStyleCnt="2"/>
      <dgm:spPr/>
    </dgm:pt>
    <dgm:pt modelId="{252689C8-DF40-4FD2-96CE-D0C69B2A61D0}" type="pres">
      <dgm:prSet presAssocID="{6F9E1ACC-1048-4C1D-AAF1-AC8851AA7891}" presName="childText" presStyleLbl="bgAcc1" presStyleIdx="1" presStyleCnt="2">
        <dgm:presLayoutVars>
          <dgm:bulletEnabled val="1"/>
        </dgm:presLayoutVars>
      </dgm:prSet>
      <dgm:spPr/>
    </dgm:pt>
  </dgm:ptLst>
  <dgm:cxnLst>
    <dgm:cxn modelId="{03323C31-4D95-40BA-8952-E8AD1F3636DF}" type="presOf" srcId="{99515E59-2E83-4C95-9F0E-611949D974EB}" destId="{B65703EF-5801-4E06-B492-8F0E592EBC24}" srcOrd="1" destOrd="0" presId="urn:microsoft.com/office/officeart/2005/8/layout/hierarchy3"/>
    <dgm:cxn modelId="{AB8B5F3A-322D-4448-A3EC-00EFAA7B3A06}" type="presOf" srcId="{6F9E1ACC-1048-4C1D-AAF1-AC8851AA7891}" destId="{252689C8-DF40-4FD2-96CE-D0C69B2A61D0}" srcOrd="0" destOrd="0" presId="urn:microsoft.com/office/officeart/2005/8/layout/hierarchy3"/>
    <dgm:cxn modelId="{078E223D-2CB6-4DC5-990C-FF981795CF9A}" type="presOf" srcId="{C1C320B6-CB85-4843-8F16-A068895EDA92}" destId="{134E7648-5F35-43C8-AFB7-4387429623E6}" srcOrd="1" destOrd="0" presId="urn:microsoft.com/office/officeart/2005/8/layout/hierarchy3"/>
    <dgm:cxn modelId="{10FB2C5C-FA23-4800-AD45-7434291CFC41}" srcId="{99515E59-2E83-4C95-9F0E-611949D974EB}" destId="{6F9E1ACC-1048-4C1D-AAF1-AC8851AA7891}" srcOrd="0" destOrd="0" parTransId="{934F2E28-94DC-4C24-9063-3F528151D103}" sibTransId="{A49B98B2-919C-46F7-A0AD-7F82E7D547D1}"/>
    <dgm:cxn modelId="{36884B60-5046-4A85-91F3-CCCD85E36079}" type="presOf" srcId="{99515E59-2E83-4C95-9F0E-611949D974EB}" destId="{AFFE6A8D-A1AE-4EAE-AC5E-E13EF668C531}" srcOrd="0" destOrd="0" presId="urn:microsoft.com/office/officeart/2005/8/layout/hierarchy3"/>
    <dgm:cxn modelId="{163FB960-5A58-4124-915B-2EF321758342}" type="presOf" srcId="{D4787B50-20F9-4721-8A58-DCD39B949535}" destId="{69D838E6-A42B-4C10-B568-5069236697E0}" srcOrd="0" destOrd="0" presId="urn:microsoft.com/office/officeart/2005/8/layout/hierarchy3"/>
    <dgm:cxn modelId="{89B89E7A-691A-4D83-8F20-264459FDA7DC}" type="presOf" srcId="{934F2E28-94DC-4C24-9063-3F528151D103}" destId="{6DD4136A-7396-4F86-BA05-5C69ABD54782}" srcOrd="0" destOrd="0" presId="urn:microsoft.com/office/officeart/2005/8/layout/hierarchy3"/>
    <dgm:cxn modelId="{26D133A0-A3E5-42F7-8267-8AA31D488B51}" type="presOf" srcId="{C1C320B6-CB85-4843-8F16-A068895EDA92}" destId="{FA63BB8B-A187-4B4C-8F38-F94B84C16952}" srcOrd="0" destOrd="0" presId="urn:microsoft.com/office/officeart/2005/8/layout/hierarchy3"/>
    <dgm:cxn modelId="{BEC683A1-2C9F-4CDC-AF4D-4ECC2183B55F}" type="presOf" srcId="{461B4735-0193-462F-9520-2C4EC7F0FF34}" destId="{3DF0E00E-FC1B-4FAD-8860-AEDADCAE4344}" srcOrd="0" destOrd="0" presId="urn:microsoft.com/office/officeart/2005/8/layout/hierarchy3"/>
    <dgm:cxn modelId="{DF265AAC-4EF0-40C5-94B9-405EA1F0E78B}" srcId="{D4787B50-20F9-4721-8A58-DCD39B949535}" destId="{99515E59-2E83-4C95-9F0E-611949D974EB}" srcOrd="1" destOrd="0" parTransId="{EF3371CE-630D-43D5-BBF4-CD85ACC07A4B}" sibTransId="{209FA8EE-C72D-4976-A8A2-81DD52BE2875}"/>
    <dgm:cxn modelId="{9C4595CD-1A31-405B-8D09-E92CF3DEA319}" type="presOf" srcId="{8A03EEC6-12A0-48E8-A8A8-4231FE6A824D}" destId="{42F569A9-B39D-471E-81C4-A61E6D890A94}" srcOrd="0" destOrd="0" presId="urn:microsoft.com/office/officeart/2005/8/layout/hierarchy3"/>
    <dgm:cxn modelId="{D772FCD8-9E3F-4FDD-8656-70C80EB1D34C}" srcId="{D4787B50-20F9-4721-8A58-DCD39B949535}" destId="{C1C320B6-CB85-4843-8F16-A068895EDA92}" srcOrd="0" destOrd="0" parTransId="{795733AA-2569-4FD5-94AD-08055CDA0549}" sibTransId="{039665DF-2678-42F0-8D0E-1B718F8F629F}"/>
    <dgm:cxn modelId="{A2F8C4F7-42F4-486D-8055-080AA0720984}" srcId="{C1C320B6-CB85-4843-8F16-A068895EDA92}" destId="{8A03EEC6-12A0-48E8-A8A8-4231FE6A824D}" srcOrd="0" destOrd="0" parTransId="{461B4735-0193-462F-9520-2C4EC7F0FF34}" sibTransId="{447E9F7A-EE64-4073-AF41-795ACF483E19}"/>
    <dgm:cxn modelId="{DE8CD11D-7757-4AD0-891E-F945528632A6}" type="presParOf" srcId="{69D838E6-A42B-4C10-B568-5069236697E0}" destId="{138EE033-C0F6-49F9-9661-A284D6310D2D}" srcOrd="0" destOrd="0" presId="urn:microsoft.com/office/officeart/2005/8/layout/hierarchy3"/>
    <dgm:cxn modelId="{9EEFA722-76D7-4A57-84C9-DCCD0F0AA48D}" type="presParOf" srcId="{138EE033-C0F6-49F9-9661-A284D6310D2D}" destId="{19A7DF97-EB55-46FC-A8A8-7DD63BFA6404}" srcOrd="0" destOrd="0" presId="urn:microsoft.com/office/officeart/2005/8/layout/hierarchy3"/>
    <dgm:cxn modelId="{258C16C5-141B-4903-96D6-0C301EBF9889}" type="presParOf" srcId="{19A7DF97-EB55-46FC-A8A8-7DD63BFA6404}" destId="{FA63BB8B-A187-4B4C-8F38-F94B84C16952}" srcOrd="0" destOrd="0" presId="urn:microsoft.com/office/officeart/2005/8/layout/hierarchy3"/>
    <dgm:cxn modelId="{70A977A9-2889-4369-8A49-4627E997DFEF}" type="presParOf" srcId="{19A7DF97-EB55-46FC-A8A8-7DD63BFA6404}" destId="{134E7648-5F35-43C8-AFB7-4387429623E6}" srcOrd="1" destOrd="0" presId="urn:microsoft.com/office/officeart/2005/8/layout/hierarchy3"/>
    <dgm:cxn modelId="{ADEFDB5D-DE0D-43C8-96F7-01724A766569}" type="presParOf" srcId="{138EE033-C0F6-49F9-9661-A284D6310D2D}" destId="{0B46A2DD-F753-410C-A128-9B9583E81CDD}" srcOrd="1" destOrd="0" presId="urn:microsoft.com/office/officeart/2005/8/layout/hierarchy3"/>
    <dgm:cxn modelId="{99000502-B66A-4623-8415-02C865536AD5}" type="presParOf" srcId="{0B46A2DD-F753-410C-A128-9B9583E81CDD}" destId="{3DF0E00E-FC1B-4FAD-8860-AEDADCAE4344}" srcOrd="0" destOrd="0" presId="urn:microsoft.com/office/officeart/2005/8/layout/hierarchy3"/>
    <dgm:cxn modelId="{F8D9F48B-3795-4BFF-9CFF-F1625BF45447}" type="presParOf" srcId="{0B46A2DD-F753-410C-A128-9B9583E81CDD}" destId="{42F569A9-B39D-471E-81C4-A61E6D890A94}" srcOrd="1" destOrd="0" presId="urn:microsoft.com/office/officeart/2005/8/layout/hierarchy3"/>
    <dgm:cxn modelId="{4BCF497A-E02C-4231-8226-9D5F8EB939A6}" type="presParOf" srcId="{69D838E6-A42B-4C10-B568-5069236697E0}" destId="{871CDBA9-A588-4544-81A8-85AF61479C2B}" srcOrd="1" destOrd="0" presId="urn:microsoft.com/office/officeart/2005/8/layout/hierarchy3"/>
    <dgm:cxn modelId="{18FBB602-B842-4C87-BF48-C3B0B2718C5C}" type="presParOf" srcId="{871CDBA9-A588-4544-81A8-85AF61479C2B}" destId="{F3D54A07-AEE9-4EB7-9D85-4AC0CB6846A9}" srcOrd="0" destOrd="0" presId="urn:microsoft.com/office/officeart/2005/8/layout/hierarchy3"/>
    <dgm:cxn modelId="{9B330F6B-9921-41C3-9A3B-DEAEBCFDD97F}" type="presParOf" srcId="{F3D54A07-AEE9-4EB7-9D85-4AC0CB6846A9}" destId="{AFFE6A8D-A1AE-4EAE-AC5E-E13EF668C531}" srcOrd="0" destOrd="0" presId="urn:microsoft.com/office/officeart/2005/8/layout/hierarchy3"/>
    <dgm:cxn modelId="{3EAD68CC-AF76-450D-925C-15905544F326}" type="presParOf" srcId="{F3D54A07-AEE9-4EB7-9D85-4AC0CB6846A9}" destId="{B65703EF-5801-4E06-B492-8F0E592EBC24}" srcOrd="1" destOrd="0" presId="urn:microsoft.com/office/officeart/2005/8/layout/hierarchy3"/>
    <dgm:cxn modelId="{145FC6E1-E1A9-43FE-9112-B76B07FEE523}" type="presParOf" srcId="{871CDBA9-A588-4544-81A8-85AF61479C2B}" destId="{A7D0F9E4-8847-4A84-8B92-1BE086C67A75}" srcOrd="1" destOrd="0" presId="urn:microsoft.com/office/officeart/2005/8/layout/hierarchy3"/>
    <dgm:cxn modelId="{22289024-E288-470A-8F73-9ABF30DB88C9}" type="presParOf" srcId="{A7D0F9E4-8847-4A84-8B92-1BE086C67A75}" destId="{6DD4136A-7396-4F86-BA05-5C69ABD54782}" srcOrd="0" destOrd="0" presId="urn:microsoft.com/office/officeart/2005/8/layout/hierarchy3"/>
    <dgm:cxn modelId="{E62C2CDA-F89C-4602-A5E5-CF78B304F3C2}" type="presParOf" srcId="{A7D0F9E4-8847-4A84-8B92-1BE086C67A75}" destId="{252689C8-DF40-4FD2-96CE-D0C69B2A61D0}"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D00D530-BD11-4C50-A18D-115781B5A4F7}" type="doc">
      <dgm:prSet loTypeId="urn:microsoft.com/office/officeart/2005/8/layout/vList2" loCatId="list" qsTypeId="urn:microsoft.com/office/officeart/2005/8/quickstyle/simple3" qsCatId="simple" csTypeId="urn:microsoft.com/office/officeart/2005/8/colors/colorful2" csCatId="colorful"/>
      <dgm:spPr/>
      <dgm:t>
        <a:bodyPr/>
        <a:lstStyle/>
        <a:p>
          <a:endParaRPr lang="en-AU"/>
        </a:p>
      </dgm:t>
    </dgm:pt>
    <dgm:pt modelId="{8FE7B9CA-EA09-417A-9B8F-69B686C6E458}">
      <dgm:prSet/>
      <dgm:spPr/>
      <dgm:t>
        <a:bodyPr/>
        <a:lstStyle/>
        <a:p>
          <a:r>
            <a:rPr lang="en-US"/>
            <a:t>Animal care: </a:t>
          </a:r>
          <a:endParaRPr lang="en-AU"/>
        </a:p>
      </dgm:t>
    </dgm:pt>
    <dgm:pt modelId="{47A2E1BE-8DE1-4348-B07B-DC6A1BC72CB9}" type="parTrans" cxnId="{A3B59AF5-0BAD-4A88-AE4A-0E275BACE4DF}">
      <dgm:prSet/>
      <dgm:spPr/>
      <dgm:t>
        <a:bodyPr/>
        <a:lstStyle/>
        <a:p>
          <a:endParaRPr lang="en-AU"/>
        </a:p>
      </dgm:t>
    </dgm:pt>
    <dgm:pt modelId="{F8420C7F-0786-4383-87A5-4CDF421B5597}" type="sibTrans" cxnId="{A3B59AF5-0BAD-4A88-AE4A-0E275BACE4DF}">
      <dgm:prSet/>
      <dgm:spPr/>
      <dgm:t>
        <a:bodyPr/>
        <a:lstStyle/>
        <a:p>
          <a:endParaRPr lang="en-AU"/>
        </a:p>
      </dgm:t>
    </dgm:pt>
    <dgm:pt modelId="{D9563000-1B35-4D83-8B64-E9CECF6ACB87}">
      <dgm:prSet/>
      <dgm:spPr/>
      <dgm:t>
        <a:bodyPr/>
        <a:lstStyle/>
        <a:p>
          <a:r>
            <a:rPr lang="en-US"/>
            <a:t>The treatment that an animal receives</a:t>
          </a:r>
          <a:endParaRPr lang="en-AU"/>
        </a:p>
      </dgm:t>
    </dgm:pt>
    <dgm:pt modelId="{BB4AF522-F9DD-4F94-A6A4-8227A6C65F52}" type="parTrans" cxnId="{37E8EFAD-F77A-49BA-AAAC-4A2DC74A1E14}">
      <dgm:prSet/>
      <dgm:spPr/>
      <dgm:t>
        <a:bodyPr/>
        <a:lstStyle/>
        <a:p>
          <a:endParaRPr lang="en-AU"/>
        </a:p>
      </dgm:t>
    </dgm:pt>
    <dgm:pt modelId="{B22AF13A-0A39-4B05-861F-C7841B59D28E}" type="sibTrans" cxnId="{37E8EFAD-F77A-49BA-AAAC-4A2DC74A1E14}">
      <dgm:prSet/>
      <dgm:spPr/>
      <dgm:t>
        <a:bodyPr/>
        <a:lstStyle/>
        <a:p>
          <a:endParaRPr lang="en-AU"/>
        </a:p>
      </dgm:t>
    </dgm:pt>
    <dgm:pt modelId="{11AE8A26-AA7E-49E8-B819-44803BB700CD}">
      <dgm:prSet/>
      <dgm:spPr/>
      <dgm:t>
        <a:bodyPr/>
        <a:lstStyle/>
        <a:p>
          <a:r>
            <a:rPr lang="en-US"/>
            <a:t>Animal husbandry: </a:t>
          </a:r>
          <a:endParaRPr lang="en-AU"/>
        </a:p>
      </dgm:t>
    </dgm:pt>
    <dgm:pt modelId="{7B955149-8EA6-42E1-9CC8-AA7DB681C6B6}" type="parTrans" cxnId="{9F95EC90-8954-4DB7-84F2-FB082C01FAE6}">
      <dgm:prSet/>
      <dgm:spPr/>
      <dgm:t>
        <a:bodyPr/>
        <a:lstStyle/>
        <a:p>
          <a:endParaRPr lang="en-AU"/>
        </a:p>
      </dgm:t>
    </dgm:pt>
    <dgm:pt modelId="{FBDE6BAC-EFCD-4FC6-B8DA-11D45480ABFD}" type="sibTrans" cxnId="{9F95EC90-8954-4DB7-84F2-FB082C01FAE6}">
      <dgm:prSet/>
      <dgm:spPr/>
      <dgm:t>
        <a:bodyPr/>
        <a:lstStyle/>
        <a:p>
          <a:endParaRPr lang="en-AU"/>
        </a:p>
      </dgm:t>
    </dgm:pt>
    <dgm:pt modelId="{9E2296CD-E16D-4DCF-80D5-90CC83498D3D}">
      <dgm:prSet/>
      <dgm:spPr/>
      <dgm:t>
        <a:bodyPr/>
        <a:lstStyle/>
        <a:p>
          <a:r>
            <a:rPr lang="en-US"/>
            <a:t>The day to day raising, upkeep, and care of animals</a:t>
          </a:r>
          <a:endParaRPr lang="en-AU"/>
        </a:p>
      </dgm:t>
    </dgm:pt>
    <dgm:pt modelId="{5B0173A2-1184-4E36-BE36-549EF64F284B}" type="parTrans" cxnId="{6D3A5E77-FB2D-41E0-B3EE-7839B78242FA}">
      <dgm:prSet/>
      <dgm:spPr/>
      <dgm:t>
        <a:bodyPr/>
        <a:lstStyle/>
        <a:p>
          <a:endParaRPr lang="en-AU"/>
        </a:p>
      </dgm:t>
    </dgm:pt>
    <dgm:pt modelId="{183CD87D-F446-42C3-9D12-2D7C5F52DE1F}" type="sibTrans" cxnId="{6D3A5E77-FB2D-41E0-B3EE-7839B78242FA}">
      <dgm:prSet/>
      <dgm:spPr/>
      <dgm:t>
        <a:bodyPr/>
        <a:lstStyle/>
        <a:p>
          <a:endParaRPr lang="en-AU"/>
        </a:p>
      </dgm:t>
    </dgm:pt>
    <dgm:pt modelId="{659C4944-C1DC-48CB-8D1E-02419389016C}">
      <dgm:prSet/>
      <dgm:spPr/>
      <dgm:t>
        <a:bodyPr/>
        <a:lstStyle/>
        <a:p>
          <a:r>
            <a:rPr lang="en-US"/>
            <a:t>Animal welfare: </a:t>
          </a:r>
          <a:endParaRPr lang="en-AU"/>
        </a:p>
      </dgm:t>
    </dgm:pt>
    <dgm:pt modelId="{1FABC228-CD0F-45D3-A8D5-EAB6931B5132}" type="parTrans" cxnId="{FB43D642-0A99-4E22-AB23-677EB64A8CC0}">
      <dgm:prSet/>
      <dgm:spPr/>
      <dgm:t>
        <a:bodyPr/>
        <a:lstStyle/>
        <a:p>
          <a:endParaRPr lang="en-AU"/>
        </a:p>
      </dgm:t>
    </dgm:pt>
    <dgm:pt modelId="{D4B157C5-FD20-4D43-942A-ADC4FFCD2B8B}" type="sibTrans" cxnId="{FB43D642-0A99-4E22-AB23-677EB64A8CC0}">
      <dgm:prSet/>
      <dgm:spPr/>
      <dgm:t>
        <a:bodyPr/>
        <a:lstStyle/>
        <a:p>
          <a:endParaRPr lang="en-AU"/>
        </a:p>
      </dgm:t>
    </dgm:pt>
    <dgm:pt modelId="{42442CBA-01FC-4DDB-918E-A69B141EB80A}">
      <dgm:prSet/>
      <dgm:spPr/>
      <dgm:t>
        <a:bodyPr/>
        <a:lstStyle/>
        <a:p>
          <a:r>
            <a:rPr lang="en-US"/>
            <a:t>The physical and psychological, social and environmental well-being of animals</a:t>
          </a:r>
          <a:endParaRPr lang="en-AU"/>
        </a:p>
      </dgm:t>
    </dgm:pt>
    <dgm:pt modelId="{BC7BE00E-26A8-48FF-B5C5-F0B43257ECFC}" type="parTrans" cxnId="{D591C3C9-9BA7-4BC0-A13F-5180C2D3C40F}">
      <dgm:prSet/>
      <dgm:spPr/>
      <dgm:t>
        <a:bodyPr/>
        <a:lstStyle/>
        <a:p>
          <a:endParaRPr lang="en-AU"/>
        </a:p>
      </dgm:t>
    </dgm:pt>
    <dgm:pt modelId="{6378E41F-56C2-41C2-A7F2-227ADD49EAD6}" type="sibTrans" cxnId="{D591C3C9-9BA7-4BC0-A13F-5180C2D3C40F}">
      <dgm:prSet/>
      <dgm:spPr/>
      <dgm:t>
        <a:bodyPr/>
        <a:lstStyle/>
        <a:p>
          <a:endParaRPr lang="en-AU"/>
        </a:p>
      </dgm:t>
    </dgm:pt>
    <dgm:pt modelId="{52A9F028-DF2D-4566-8CB4-81001FBD0542}">
      <dgm:prSet/>
      <dgm:spPr/>
      <dgm:t>
        <a:bodyPr/>
        <a:lstStyle/>
        <a:p>
          <a:r>
            <a:rPr lang="en-US"/>
            <a:t>Animal ethics: </a:t>
          </a:r>
          <a:endParaRPr lang="en-AU"/>
        </a:p>
      </dgm:t>
    </dgm:pt>
    <dgm:pt modelId="{9BC6829E-051E-494F-A5F8-A6AC9C6CE114}" type="parTrans" cxnId="{45E2F9AA-7E55-464E-AC95-B0CC26A2D47C}">
      <dgm:prSet/>
      <dgm:spPr/>
      <dgm:t>
        <a:bodyPr/>
        <a:lstStyle/>
        <a:p>
          <a:endParaRPr lang="en-AU"/>
        </a:p>
      </dgm:t>
    </dgm:pt>
    <dgm:pt modelId="{B3F03A27-D2C9-4167-87B6-579076498DCA}" type="sibTrans" cxnId="{45E2F9AA-7E55-464E-AC95-B0CC26A2D47C}">
      <dgm:prSet/>
      <dgm:spPr/>
      <dgm:t>
        <a:bodyPr/>
        <a:lstStyle/>
        <a:p>
          <a:endParaRPr lang="en-AU"/>
        </a:p>
      </dgm:t>
    </dgm:pt>
    <dgm:pt modelId="{0B290212-CBDC-4555-8D1D-8B5F7E7B3E0B}">
      <dgm:prSet/>
      <dgm:spPr/>
      <dgm:t>
        <a:bodyPr/>
        <a:lstStyle/>
        <a:p>
          <a:r>
            <a:rPr lang="en-US"/>
            <a:t>The philosophical study of why animals matter morally, and how we should treat and care for animals.</a:t>
          </a:r>
          <a:endParaRPr lang="en-AU"/>
        </a:p>
      </dgm:t>
    </dgm:pt>
    <dgm:pt modelId="{7A635CCC-DD91-4363-A583-ADF378A50B34}" type="parTrans" cxnId="{5A85E981-141F-4A29-9F00-2B7F79132AD1}">
      <dgm:prSet/>
      <dgm:spPr/>
      <dgm:t>
        <a:bodyPr/>
        <a:lstStyle/>
        <a:p>
          <a:endParaRPr lang="en-AU"/>
        </a:p>
      </dgm:t>
    </dgm:pt>
    <dgm:pt modelId="{590E4099-6C71-4EF7-B932-5EC3E864E26E}" type="sibTrans" cxnId="{5A85E981-141F-4A29-9F00-2B7F79132AD1}">
      <dgm:prSet/>
      <dgm:spPr/>
      <dgm:t>
        <a:bodyPr/>
        <a:lstStyle/>
        <a:p>
          <a:endParaRPr lang="en-AU"/>
        </a:p>
      </dgm:t>
    </dgm:pt>
    <dgm:pt modelId="{0075F03C-E720-458E-82A7-64AE893504A6}" type="pres">
      <dgm:prSet presAssocID="{8D00D530-BD11-4C50-A18D-115781B5A4F7}" presName="linear" presStyleCnt="0">
        <dgm:presLayoutVars>
          <dgm:animLvl val="lvl"/>
          <dgm:resizeHandles val="exact"/>
        </dgm:presLayoutVars>
      </dgm:prSet>
      <dgm:spPr/>
    </dgm:pt>
    <dgm:pt modelId="{C15C73D5-DC6F-4818-969B-379482F0CD08}" type="pres">
      <dgm:prSet presAssocID="{8FE7B9CA-EA09-417A-9B8F-69B686C6E458}" presName="parentText" presStyleLbl="node1" presStyleIdx="0" presStyleCnt="4">
        <dgm:presLayoutVars>
          <dgm:chMax val="0"/>
          <dgm:bulletEnabled val="1"/>
        </dgm:presLayoutVars>
      </dgm:prSet>
      <dgm:spPr/>
    </dgm:pt>
    <dgm:pt modelId="{F7E84BA4-58FA-4F2F-A786-D6CE955A1F8C}" type="pres">
      <dgm:prSet presAssocID="{8FE7B9CA-EA09-417A-9B8F-69B686C6E458}" presName="childText" presStyleLbl="revTx" presStyleIdx="0" presStyleCnt="4">
        <dgm:presLayoutVars>
          <dgm:bulletEnabled val="1"/>
        </dgm:presLayoutVars>
      </dgm:prSet>
      <dgm:spPr/>
    </dgm:pt>
    <dgm:pt modelId="{BAED76F6-887A-49BE-9D7C-7B5F5380404C}" type="pres">
      <dgm:prSet presAssocID="{11AE8A26-AA7E-49E8-B819-44803BB700CD}" presName="parentText" presStyleLbl="node1" presStyleIdx="1" presStyleCnt="4">
        <dgm:presLayoutVars>
          <dgm:chMax val="0"/>
          <dgm:bulletEnabled val="1"/>
        </dgm:presLayoutVars>
      </dgm:prSet>
      <dgm:spPr/>
    </dgm:pt>
    <dgm:pt modelId="{A781272D-0E88-45EE-B926-446F17EFF347}" type="pres">
      <dgm:prSet presAssocID="{11AE8A26-AA7E-49E8-B819-44803BB700CD}" presName="childText" presStyleLbl="revTx" presStyleIdx="1" presStyleCnt="4">
        <dgm:presLayoutVars>
          <dgm:bulletEnabled val="1"/>
        </dgm:presLayoutVars>
      </dgm:prSet>
      <dgm:spPr/>
    </dgm:pt>
    <dgm:pt modelId="{15AA1DE1-A407-42F6-922B-A0F17554E582}" type="pres">
      <dgm:prSet presAssocID="{659C4944-C1DC-48CB-8D1E-02419389016C}" presName="parentText" presStyleLbl="node1" presStyleIdx="2" presStyleCnt="4">
        <dgm:presLayoutVars>
          <dgm:chMax val="0"/>
          <dgm:bulletEnabled val="1"/>
        </dgm:presLayoutVars>
      </dgm:prSet>
      <dgm:spPr/>
    </dgm:pt>
    <dgm:pt modelId="{9DE6B970-7F04-48FC-B52F-7A0B49D559E0}" type="pres">
      <dgm:prSet presAssocID="{659C4944-C1DC-48CB-8D1E-02419389016C}" presName="childText" presStyleLbl="revTx" presStyleIdx="2" presStyleCnt="4">
        <dgm:presLayoutVars>
          <dgm:bulletEnabled val="1"/>
        </dgm:presLayoutVars>
      </dgm:prSet>
      <dgm:spPr/>
    </dgm:pt>
    <dgm:pt modelId="{E7A3CEAA-D30E-41F7-9C0C-BBD93A5AFB53}" type="pres">
      <dgm:prSet presAssocID="{52A9F028-DF2D-4566-8CB4-81001FBD0542}" presName="parentText" presStyleLbl="node1" presStyleIdx="3" presStyleCnt="4">
        <dgm:presLayoutVars>
          <dgm:chMax val="0"/>
          <dgm:bulletEnabled val="1"/>
        </dgm:presLayoutVars>
      </dgm:prSet>
      <dgm:spPr/>
    </dgm:pt>
    <dgm:pt modelId="{02A68FAC-5FEB-447C-AF36-51EEDB209A33}" type="pres">
      <dgm:prSet presAssocID="{52A9F028-DF2D-4566-8CB4-81001FBD0542}" presName="childText" presStyleLbl="revTx" presStyleIdx="3" presStyleCnt="4">
        <dgm:presLayoutVars>
          <dgm:bulletEnabled val="1"/>
        </dgm:presLayoutVars>
      </dgm:prSet>
      <dgm:spPr/>
    </dgm:pt>
  </dgm:ptLst>
  <dgm:cxnLst>
    <dgm:cxn modelId="{5CE12317-1F31-4AD8-AFB5-07999A0CCA58}" type="presOf" srcId="{42442CBA-01FC-4DDB-918E-A69B141EB80A}" destId="{9DE6B970-7F04-48FC-B52F-7A0B49D559E0}" srcOrd="0" destOrd="0" presId="urn:microsoft.com/office/officeart/2005/8/layout/vList2"/>
    <dgm:cxn modelId="{896D183C-DE2F-4D10-82BF-74608D7FC4D4}" type="presOf" srcId="{8FE7B9CA-EA09-417A-9B8F-69B686C6E458}" destId="{C15C73D5-DC6F-4818-969B-379482F0CD08}" srcOrd="0" destOrd="0" presId="urn:microsoft.com/office/officeart/2005/8/layout/vList2"/>
    <dgm:cxn modelId="{FB43D642-0A99-4E22-AB23-677EB64A8CC0}" srcId="{8D00D530-BD11-4C50-A18D-115781B5A4F7}" destId="{659C4944-C1DC-48CB-8D1E-02419389016C}" srcOrd="2" destOrd="0" parTransId="{1FABC228-CD0F-45D3-A8D5-EAB6931B5132}" sibTransId="{D4B157C5-FD20-4D43-942A-ADC4FFCD2B8B}"/>
    <dgm:cxn modelId="{3AD52768-C60A-40A9-BAAC-1C18AD613F6B}" type="presOf" srcId="{8D00D530-BD11-4C50-A18D-115781B5A4F7}" destId="{0075F03C-E720-458E-82A7-64AE893504A6}" srcOrd="0" destOrd="0" presId="urn:microsoft.com/office/officeart/2005/8/layout/vList2"/>
    <dgm:cxn modelId="{1BE7876B-AAF3-422E-B520-8CAF257F0821}" type="presOf" srcId="{659C4944-C1DC-48CB-8D1E-02419389016C}" destId="{15AA1DE1-A407-42F6-922B-A0F17554E582}" srcOrd="0" destOrd="0" presId="urn:microsoft.com/office/officeart/2005/8/layout/vList2"/>
    <dgm:cxn modelId="{ED658D73-BC2D-42FD-9EBC-4AE4692E7AB2}" type="presOf" srcId="{D9563000-1B35-4D83-8B64-E9CECF6ACB87}" destId="{F7E84BA4-58FA-4F2F-A786-D6CE955A1F8C}" srcOrd="0" destOrd="0" presId="urn:microsoft.com/office/officeart/2005/8/layout/vList2"/>
    <dgm:cxn modelId="{6D3A5E77-FB2D-41E0-B3EE-7839B78242FA}" srcId="{11AE8A26-AA7E-49E8-B819-44803BB700CD}" destId="{9E2296CD-E16D-4DCF-80D5-90CC83498D3D}" srcOrd="0" destOrd="0" parTransId="{5B0173A2-1184-4E36-BE36-549EF64F284B}" sibTransId="{183CD87D-F446-42C3-9D12-2D7C5F52DE1F}"/>
    <dgm:cxn modelId="{5A85E981-141F-4A29-9F00-2B7F79132AD1}" srcId="{52A9F028-DF2D-4566-8CB4-81001FBD0542}" destId="{0B290212-CBDC-4555-8D1D-8B5F7E7B3E0B}" srcOrd="0" destOrd="0" parTransId="{7A635CCC-DD91-4363-A583-ADF378A50B34}" sibTransId="{590E4099-6C71-4EF7-B932-5EC3E864E26E}"/>
    <dgm:cxn modelId="{F6DDDA8B-3727-4E91-9C78-5C4D5572D666}" type="presOf" srcId="{9E2296CD-E16D-4DCF-80D5-90CC83498D3D}" destId="{A781272D-0E88-45EE-B926-446F17EFF347}" srcOrd="0" destOrd="0" presId="urn:microsoft.com/office/officeart/2005/8/layout/vList2"/>
    <dgm:cxn modelId="{9F95EC90-8954-4DB7-84F2-FB082C01FAE6}" srcId="{8D00D530-BD11-4C50-A18D-115781B5A4F7}" destId="{11AE8A26-AA7E-49E8-B819-44803BB700CD}" srcOrd="1" destOrd="0" parTransId="{7B955149-8EA6-42E1-9CC8-AA7DB681C6B6}" sibTransId="{FBDE6BAC-EFCD-4FC6-B8DA-11D45480ABFD}"/>
    <dgm:cxn modelId="{E67BAA99-6D54-4B29-8BD6-D270BF301C71}" type="presOf" srcId="{11AE8A26-AA7E-49E8-B819-44803BB700CD}" destId="{BAED76F6-887A-49BE-9D7C-7B5F5380404C}" srcOrd="0" destOrd="0" presId="urn:microsoft.com/office/officeart/2005/8/layout/vList2"/>
    <dgm:cxn modelId="{45E2F9AA-7E55-464E-AC95-B0CC26A2D47C}" srcId="{8D00D530-BD11-4C50-A18D-115781B5A4F7}" destId="{52A9F028-DF2D-4566-8CB4-81001FBD0542}" srcOrd="3" destOrd="0" parTransId="{9BC6829E-051E-494F-A5F8-A6AC9C6CE114}" sibTransId="{B3F03A27-D2C9-4167-87B6-579076498DCA}"/>
    <dgm:cxn modelId="{37E8EFAD-F77A-49BA-AAAC-4A2DC74A1E14}" srcId="{8FE7B9CA-EA09-417A-9B8F-69B686C6E458}" destId="{D9563000-1B35-4D83-8B64-E9CECF6ACB87}" srcOrd="0" destOrd="0" parTransId="{BB4AF522-F9DD-4F94-A6A4-8227A6C65F52}" sibTransId="{B22AF13A-0A39-4B05-861F-C7841B59D28E}"/>
    <dgm:cxn modelId="{D591C3C9-9BA7-4BC0-A13F-5180C2D3C40F}" srcId="{659C4944-C1DC-48CB-8D1E-02419389016C}" destId="{42442CBA-01FC-4DDB-918E-A69B141EB80A}" srcOrd="0" destOrd="0" parTransId="{BC7BE00E-26A8-48FF-B5C5-F0B43257ECFC}" sibTransId="{6378E41F-56C2-41C2-A7F2-227ADD49EAD6}"/>
    <dgm:cxn modelId="{3B0BF6DD-5F72-4A57-9453-A415EDE7086E}" type="presOf" srcId="{0B290212-CBDC-4555-8D1D-8B5F7E7B3E0B}" destId="{02A68FAC-5FEB-447C-AF36-51EEDB209A33}" srcOrd="0" destOrd="0" presId="urn:microsoft.com/office/officeart/2005/8/layout/vList2"/>
    <dgm:cxn modelId="{ABBAC7E2-A531-45A7-B677-6F383CD4A83C}" type="presOf" srcId="{52A9F028-DF2D-4566-8CB4-81001FBD0542}" destId="{E7A3CEAA-D30E-41F7-9C0C-BBD93A5AFB53}" srcOrd="0" destOrd="0" presId="urn:microsoft.com/office/officeart/2005/8/layout/vList2"/>
    <dgm:cxn modelId="{A3B59AF5-0BAD-4A88-AE4A-0E275BACE4DF}" srcId="{8D00D530-BD11-4C50-A18D-115781B5A4F7}" destId="{8FE7B9CA-EA09-417A-9B8F-69B686C6E458}" srcOrd="0" destOrd="0" parTransId="{47A2E1BE-8DE1-4348-B07B-DC6A1BC72CB9}" sibTransId="{F8420C7F-0786-4383-87A5-4CDF421B5597}"/>
    <dgm:cxn modelId="{357CDE95-9916-4404-AD52-5AB681FD5E3A}" type="presParOf" srcId="{0075F03C-E720-458E-82A7-64AE893504A6}" destId="{C15C73D5-DC6F-4818-969B-379482F0CD08}" srcOrd="0" destOrd="0" presId="urn:microsoft.com/office/officeart/2005/8/layout/vList2"/>
    <dgm:cxn modelId="{35B73A50-2036-4BD9-B803-2B2A083C0815}" type="presParOf" srcId="{0075F03C-E720-458E-82A7-64AE893504A6}" destId="{F7E84BA4-58FA-4F2F-A786-D6CE955A1F8C}" srcOrd="1" destOrd="0" presId="urn:microsoft.com/office/officeart/2005/8/layout/vList2"/>
    <dgm:cxn modelId="{FBA6BE57-00C2-4298-80CF-B003FAA4CB75}" type="presParOf" srcId="{0075F03C-E720-458E-82A7-64AE893504A6}" destId="{BAED76F6-887A-49BE-9D7C-7B5F5380404C}" srcOrd="2" destOrd="0" presId="urn:microsoft.com/office/officeart/2005/8/layout/vList2"/>
    <dgm:cxn modelId="{7F59FAE4-AE62-49B2-98AB-E853AB9A3CCC}" type="presParOf" srcId="{0075F03C-E720-458E-82A7-64AE893504A6}" destId="{A781272D-0E88-45EE-B926-446F17EFF347}" srcOrd="3" destOrd="0" presId="urn:microsoft.com/office/officeart/2005/8/layout/vList2"/>
    <dgm:cxn modelId="{4C4EE5A1-A293-40E4-91F1-0EC9EFDE998A}" type="presParOf" srcId="{0075F03C-E720-458E-82A7-64AE893504A6}" destId="{15AA1DE1-A407-42F6-922B-A0F17554E582}" srcOrd="4" destOrd="0" presId="urn:microsoft.com/office/officeart/2005/8/layout/vList2"/>
    <dgm:cxn modelId="{D3ADC60B-9040-4CAE-9B0D-C0B629F69A24}" type="presParOf" srcId="{0075F03C-E720-458E-82A7-64AE893504A6}" destId="{9DE6B970-7F04-48FC-B52F-7A0B49D559E0}" srcOrd="5" destOrd="0" presId="urn:microsoft.com/office/officeart/2005/8/layout/vList2"/>
    <dgm:cxn modelId="{33F47592-589E-4C8E-9600-7632A352896A}" type="presParOf" srcId="{0075F03C-E720-458E-82A7-64AE893504A6}" destId="{E7A3CEAA-D30E-41F7-9C0C-BBD93A5AFB53}" srcOrd="6" destOrd="0" presId="urn:microsoft.com/office/officeart/2005/8/layout/vList2"/>
    <dgm:cxn modelId="{77CFD644-C83A-42FD-ACAD-02FDBFFD89E3}" type="presParOf" srcId="{0075F03C-E720-458E-82A7-64AE893504A6}" destId="{02A68FAC-5FEB-447C-AF36-51EEDB209A33}" srcOrd="7"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2ED554-D389-475F-86AB-88845270550F}">
      <dsp:nvSpPr>
        <dsp:cNvPr id="0" name=""/>
        <dsp:cNvSpPr/>
      </dsp:nvSpPr>
      <dsp:spPr>
        <a:xfrm rot="16200000">
          <a:off x="1406381" y="1560909"/>
          <a:ext cx="3305256" cy="2019862"/>
        </a:xfrm>
        <a:prstGeom prst="round2SameRect">
          <a:avLst>
            <a:gd name="adj1" fmla="val 16670"/>
            <a:gd name="adj2" fmla="val 0"/>
          </a:avLst>
        </a:prstGeom>
        <a:solidFill>
          <a:schemeClr val="accent3">
            <a:tint val="50000"/>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txBody>
        <a:bodyPr spcFirstLastPara="0" vert="horz" wrap="square" lIns="68580" tIns="114300" rIns="102870" bIns="114300" numCol="1" spcCol="1270" anchor="t" anchorCtr="0">
          <a:noAutofit/>
        </a:bodyPr>
        <a:lstStyle/>
        <a:p>
          <a:pPr marL="0" lvl="0" indent="0" algn="l" defTabSz="800100">
            <a:lnSpc>
              <a:spcPct val="90000"/>
            </a:lnSpc>
            <a:spcBef>
              <a:spcPct val="0"/>
            </a:spcBef>
            <a:spcAft>
              <a:spcPct val="35000"/>
            </a:spcAft>
            <a:buNone/>
          </a:pPr>
          <a:r>
            <a:rPr lang="en-US" sz="1800" kern="1200"/>
            <a:t>We know dogs have been an integral part of the lives of humans for a very long time</a:t>
          </a:r>
          <a:endParaRPr lang="en-AU" sz="1800" kern="1200"/>
        </a:p>
      </dsp:txBody>
      <dsp:txXfrm rot="5400000">
        <a:off x="2147697" y="1016832"/>
        <a:ext cx="1921243" cy="3108018"/>
      </dsp:txXfrm>
    </dsp:sp>
    <dsp:sp modelId="{B5556DB3-F64C-4AAB-8179-A81374870116}">
      <dsp:nvSpPr>
        <dsp:cNvPr id="0" name=""/>
        <dsp:cNvSpPr/>
      </dsp:nvSpPr>
      <dsp:spPr>
        <a:xfrm rot="5400000">
          <a:off x="3517961" y="1560909"/>
          <a:ext cx="3305256" cy="2019862"/>
        </a:xfrm>
        <a:prstGeom prst="round2SameRect">
          <a:avLst>
            <a:gd name="adj1" fmla="val 16670"/>
            <a:gd name="adj2" fmla="val 0"/>
          </a:avLst>
        </a:prstGeom>
        <a:solidFill>
          <a:schemeClr val="accent3">
            <a:tint val="50000"/>
            <a:hueOff val="10718668"/>
            <a:satOff val="-15729"/>
            <a:lumOff val="1066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txBody>
        <a:bodyPr spcFirstLastPara="0" vert="horz" wrap="square" lIns="102870" tIns="114300" rIns="68580" bIns="114300" numCol="1" spcCol="1270" anchor="t" anchorCtr="0">
          <a:noAutofit/>
        </a:bodyPr>
        <a:lstStyle/>
        <a:p>
          <a:pPr marL="0" lvl="0" indent="0" algn="l" defTabSz="800100">
            <a:lnSpc>
              <a:spcPct val="90000"/>
            </a:lnSpc>
            <a:spcBef>
              <a:spcPct val="0"/>
            </a:spcBef>
            <a:spcAft>
              <a:spcPct val="35000"/>
            </a:spcAft>
            <a:buNone/>
          </a:pPr>
          <a:r>
            <a:rPr lang="en-US" sz="1800" kern="1200"/>
            <a:t>The human-animal bond is described as a mutually beneficial relationship between people and animals that is essential to the health and well-being of both</a:t>
          </a:r>
          <a:endParaRPr lang="en-AU" sz="1800" kern="1200"/>
        </a:p>
      </dsp:txBody>
      <dsp:txXfrm rot="-5400000">
        <a:off x="4160658" y="1016832"/>
        <a:ext cx="1921243" cy="3108018"/>
      </dsp:txXfrm>
    </dsp:sp>
    <dsp:sp modelId="{4926BA07-1C35-4B98-97EF-D06E73979168}">
      <dsp:nvSpPr>
        <dsp:cNvPr id="0" name=""/>
        <dsp:cNvSpPr/>
      </dsp:nvSpPr>
      <dsp:spPr>
        <a:xfrm>
          <a:off x="3058803" y="0"/>
          <a:ext cx="2111580" cy="2111477"/>
        </a:xfrm>
        <a:prstGeom prst="circularArrow">
          <a:avLst>
            <a:gd name="adj1" fmla="val 12500"/>
            <a:gd name="adj2" fmla="val 1142322"/>
            <a:gd name="adj3" fmla="val 20457678"/>
            <a:gd name="adj4" fmla="val 10800000"/>
            <a:gd name="adj5" fmla="val 12500"/>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0C22A60D-A7B2-4F04-AB7C-45A77F51ACE0}">
      <dsp:nvSpPr>
        <dsp:cNvPr id="0" name=""/>
        <dsp:cNvSpPr/>
      </dsp:nvSpPr>
      <dsp:spPr>
        <a:xfrm rot="10800000">
          <a:off x="3058803" y="3029690"/>
          <a:ext cx="2111580" cy="2111477"/>
        </a:xfrm>
        <a:prstGeom prst="circularArrow">
          <a:avLst>
            <a:gd name="adj1" fmla="val 12500"/>
            <a:gd name="adj2" fmla="val 1142322"/>
            <a:gd name="adj3" fmla="val 20457678"/>
            <a:gd name="adj4" fmla="val 10800000"/>
            <a:gd name="adj5" fmla="val 12500"/>
          </a:avLst>
        </a:prstGeom>
        <a:solidFill>
          <a:schemeClr val="accent3">
            <a:hueOff val="11250264"/>
            <a:satOff val="-16880"/>
            <a:lumOff val="-2745"/>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B7F91E-0EBC-4D3F-A701-7C37A2EA1E46}">
      <dsp:nvSpPr>
        <dsp:cNvPr id="0" name=""/>
        <dsp:cNvSpPr/>
      </dsp:nvSpPr>
      <dsp:spPr>
        <a:xfrm>
          <a:off x="0" y="3243"/>
          <a:ext cx="8568952" cy="151660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0DC3686-F48D-4DF9-8976-0D2118E08B32}">
      <dsp:nvSpPr>
        <dsp:cNvPr id="0" name=""/>
        <dsp:cNvSpPr/>
      </dsp:nvSpPr>
      <dsp:spPr>
        <a:xfrm>
          <a:off x="458772" y="344479"/>
          <a:ext cx="834132" cy="834132"/>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5BEFD57-8684-4417-8C35-3A971A543DA0}">
      <dsp:nvSpPr>
        <dsp:cNvPr id="0" name=""/>
        <dsp:cNvSpPr/>
      </dsp:nvSpPr>
      <dsp:spPr>
        <a:xfrm>
          <a:off x="1751678" y="3243"/>
          <a:ext cx="3856028" cy="15166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0507" tIns="160507" rIns="160507" bIns="160507" numCol="1" spcCol="1270" anchor="ctr" anchorCtr="0">
          <a:noAutofit/>
        </a:bodyPr>
        <a:lstStyle/>
        <a:p>
          <a:pPr marL="0" lvl="0" indent="0" algn="l" defTabSz="755650">
            <a:lnSpc>
              <a:spcPct val="90000"/>
            </a:lnSpc>
            <a:spcBef>
              <a:spcPct val="0"/>
            </a:spcBef>
            <a:spcAft>
              <a:spcPct val="35000"/>
            </a:spcAft>
            <a:buNone/>
          </a:pPr>
          <a:r>
            <a:rPr lang="en-US" sz="1700" kern="1200" dirty="0"/>
            <a:t>The important fact is that we know that the assortment of emotions available to the dog will not exceed that which is available to a human who is two to two-and-a-half years old. </a:t>
          </a:r>
        </a:p>
      </dsp:txBody>
      <dsp:txXfrm>
        <a:off x="1751678" y="3243"/>
        <a:ext cx="3856028" cy="1516604"/>
      </dsp:txXfrm>
    </dsp:sp>
    <dsp:sp modelId="{3538B033-0A24-47A3-8CED-898A6BD03C07}">
      <dsp:nvSpPr>
        <dsp:cNvPr id="0" name=""/>
        <dsp:cNvSpPr/>
      </dsp:nvSpPr>
      <dsp:spPr>
        <a:xfrm>
          <a:off x="5607706" y="3243"/>
          <a:ext cx="2959533" cy="15166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0507" tIns="160507" rIns="160507" bIns="160507" numCol="1" spcCol="1270" anchor="ctr" anchorCtr="0">
          <a:noAutofit/>
        </a:bodyPr>
        <a:lstStyle/>
        <a:p>
          <a:pPr marL="0" lvl="0" indent="0" algn="l" defTabSz="533400">
            <a:lnSpc>
              <a:spcPct val="90000"/>
            </a:lnSpc>
            <a:spcBef>
              <a:spcPct val="0"/>
            </a:spcBef>
            <a:spcAft>
              <a:spcPct val="35000"/>
            </a:spcAft>
            <a:buNone/>
          </a:pPr>
          <a:r>
            <a:rPr lang="en-US" sz="1200" kern="1200" dirty="0"/>
            <a:t>This means that a dog will have all of the basic emotions: joy, fear, anger, disgust, and, yes, love, but the dog does not experience the more complex emotions like guilt, pride, and shame</a:t>
          </a:r>
          <a:r>
            <a:rPr lang="en-US" sz="1100" kern="1200" dirty="0"/>
            <a:t>.</a:t>
          </a:r>
        </a:p>
      </dsp:txBody>
      <dsp:txXfrm>
        <a:off x="5607706" y="3243"/>
        <a:ext cx="2959533" cy="1516604"/>
      </dsp:txXfrm>
    </dsp:sp>
    <dsp:sp modelId="{AB280A5C-72E3-4016-8505-59149BBC3FA0}">
      <dsp:nvSpPr>
        <dsp:cNvPr id="0" name=""/>
        <dsp:cNvSpPr/>
      </dsp:nvSpPr>
      <dsp:spPr>
        <a:xfrm>
          <a:off x="0" y="1978347"/>
          <a:ext cx="8568952" cy="151660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472B2AE-EA6C-4497-9C76-A0B68A7FAF1F}">
      <dsp:nvSpPr>
        <dsp:cNvPr id="0" name=""/>
        <dsp:cNvSpPr/>
      </dsp:nvSpPr>
      <dsp:spPr>
        <a:xfrm>
          <a:off x="458772" y="2240234"/>
          <a:ext cx="834132" cy="834132"/>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F470BE2-FAA6-4C33-88AB-7EA3043BBE05}">
      <dsp:nvSpPr>
        <dsp:cNvPr id="0" name=""/>
        <dsp:cNvSpPr/>
      </dsp:nvSpPr>
      <dsp:spPr>
        <a:xfrm>
          <a:off x="1751678" y="1898998"/>
          <a:ext cx="3856028" cy="15166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0507" tIns="160507" rIns="160507" bIns="160507" numCol="1" spcCol="1270" anchor="ctr" anchorCtr="0">
          <a:noAutofit/>
        </a:bodyPr>
        <a:lstStyle/>
        <a:p>
          <a:pPr marL="0" lvl="0" indent="0" algn="l" defTabSz="755650">
            <a:lnSpc>
              <a:spcPct val="90000"/>
            </a:lnSpc>
            <a:spcBef>
              <a:spcPct val="0"/>
            </a:spcBef>
            <a:spcAft>
              <a:spcPct val="35000"/>
            </a:spcAft>
            <a:buNone/>
          </a:pPr>
          <a:r>
            <a:rPr lang="en-US" sz="1700" kern="1200"/>
            <a:t>Many would argue that they have seen evidence indicating their dog is capable of experiencing guilt. </a:t>
          </a:r>
        </a:p>
      </dsp:txBody>
      <dsp:txXfrm>
        <a:off x="1751678" y="1898998"/>
        <a:ext cx="3856028" cy="1516604"/>
      </dsp:txXfrm>
    </dsp:sp>
    <dsp:sp modelId="{4E98C6AD-A077-4012-93A4-AABF08D8C287}">
      <dsp:nvSpPr>
        <dsp:cNvPr id="0" name=""/>
        <dsp:cNvSpPr/>
      </dsp:nvSpPr>
      <dsp:spPr>
        <a:xfrm>
          <a:off x="5609127" y="1978347"/>
          <a:ext cx="2959533" cy="15166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0507" tIns="160507" rIns="160507" bIns="160507" numCol="1" spcCol="1270" anchor="ctr" anchorCtr="0">
          <a:noAutofit/>
        </a:bodyPr>
        <a:lstStyle/>
        <a:p>
          <a:pPr marL="0" lvl="0" indent="0" algn="l" defTabSz="533400">
            <a:lnSpc>
              <a:spcPct val="90000"/>
            </a:lnSpc>
            <a:spcBef>
              <a:spcPct val="0"/>
            </a:spcBef>
            <a:spcAft>
              <a:spcPct val="35000"/>
            </a:spcAft>
            <a:buNone/>
          </a:pPr>
          <a:r>
            <a:rPr lang="en-US" sz="1200" kern="1200" dirty="0"/>
            <a:t>The usual situation recounted is one in which you’ve come home and your dog starts slinking around showing discomfort, and you then find that he has left a smelly brown deposit on your kitchen floor. It is natural to conclude that the dog was acting in a way that shows that he is feeling guilty about his transgression.</a:t>
          </a:r>
        </a:p>
      </dsp:txBody>
      <dsp:txXfrm>
        <a:off x="5609127" y="1978347"/>
        <a:ext cx="2959533" cy="1516604"/>
      </dsp:txXfrm>
    </dsp:sp>
    <dsp:sp modelId="{54617FF8-B478-411A-BB83-F5751987708A}">
      <dsp:nvSpPr>
        <dsp:cNvPr id="0" name=""/>
        <dsp:cNvSpPr/>
      </dsp:nvSpPr>
      <dsp:spPr>
        <a:xfrm>
          <a:off x="0" y="3794754"/>
          <a:ext cx="8568952" cy="151660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FE24EF7-4A3D-4978-BAD4-62C9865BE053}">
      <dsp:nvSpPr>
        <dsp:cNvPr id="0" name=""/>
        <dsp:cNvSpPr/>
      </dsp:nvSpPr>
      <dsp:spPr>
        <a:xfrm>
          <a:off x="458772" y="4135990"/>
          <a:ext cx="834132" cy="834132"/>
        </a:xfrm>
        <a:prstGeom prst="rect">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9E7BEFF-2B5B-4501-9581-42E11A79227C}">
      <dsp:nvSpPr>
        <dsp:cNvPr id="0" name=""/>
        <dsp:cNvSpPr/>
      </dsp:nvSpPr>
      <dsp:spPr>
        <a:xfrm>
          <a:off x="1751678" y="3794754"/>
          <a:ext cx="6815561" cy="15166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0507" tIns="160507" rIns="160507" bIns="160507" numCol="1" spcCol="1270" anchor="ctr" anchorCtr="0">
          <a:noAutofit/>
        </a:bodyPr>
        <a:lstStyle/>
        <a:p>
          <a:pPr marL="0" lvl="0" indent="0" algn="l" defTabSz="755650">
            <a:lnSpc>
              <a:spcPct val="90000"/>
            </a:lnSpc>
            <a:spcBef>
              <a:spcPct val="0"/>
            </a:spcBef>
            <a:spcAft>
              <a:spcPct val="35000"/>
            </a:spcAft>
            <a:buNone/>
          </a:pPr>
          <a:r>
            <a:rPr lang="en-US" sz="1700" kern="1200"/>
            <a:t>Despite appearances, this is not guilt, but simply a display of the more basic emotion of fear. Your dog has learned that when you appear and his droppings are visible on the floor, bad things happen to him. What you see is his fear of punishment; he will never feel guilt because he is not capable of experiencing it.</a:t>
          </a:r>
        </a:p>
      </dsp:txBody>
      <dsp:txXfrm>
        <a:off x="1751678" y="3794754"/>
        <a:ext cx="6815561" cy="151660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B4B8BE-F7AC-422F-A97A-83A1318FC698}">
      <dsp:nvSpPr>
        <dsp:cNvPr id="0" name=""/>
        <dsp:cNvSpPr/>
      </dsp:nvSpPr>
      <dsp:spPr>
        <a:xfrm>
          <a:off x="3536" y="0"/>
          <a:ext cx="4050506" cy="4525963"/>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US" sz="2500" kern="1200"/>
            <a:t>Without the ability to feel guilt/shame, is negative punishment worthwhile? </a:t>
          </a:r>
          <a:endParaRPr lang="en-AU" sz="2500" kern="1200"/>
        </a:p>
      </dsp:txBody>
      <dsp:txXfrm>
        <a:off x="3536" y="1810385"/>
        <a:ext cx="4050506" cy="1810385"/>
      </dsp:txXfrm>
    </dsp:sp>
    <dsp:sp modelId="{07BEBED0-2DA2-40DF-8AE1-835AA68CC3E6}">
      <dsp:nvSpPr>
        <dsp:cNvPr id="0" name=""/>
        <dsp:cNvSpPr/>
      </dsp:nvSpPr>
      <dsp:spPr>
        <a:xfrm>
          <a:off x="1275216" y="271557"/>
          <a:ext cx="1507145" cy="1507145"/>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68E02F2-BF3A-41F0-AB9C-9FCB0E1BDD43}">
      <dsp:nvSpPr>
        <dsp:cNvPr id="0" name=""/>
        <dsp:cNvSpPr/>
      </dsp:nvSpPr>
      <dsp:spPr>
        <a:xfrm>
          <a:off x="4175557" y="0"/>
          <a:ext cx="4050506" cy="4525963"/>
        </a:xfrm>
        <a:prstGeom prst="roundRect">
          <a:avLst>
            <a:gd name="adj" fmla="val 10000"/>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US" sz="2500" kern="1200"/>
            <a:t>We don’t teach training in this cluster, but it is certainly an interesting topic.</a:t>
          </a:r>
          <a:endParaRPr lang="en-AU" sz="2500" kern="1200"/>
        </a:p>
      </dsp:txBody>
      <dsp:txXfrm>
        <a:off x="4175557" y="1810385"/>
        <a:ext cx="4050506" cy="1810385"/>
      </dsp:txXfrm>
    </dsp:sp>
    <dsp:sp modelId="{2B48B902-1756-4549-B740-FEB1E9A228B4}">
      <dsp:nvSpPr>
        <dsp:cNvPr id="0" name=""/>
        <dsp:cNvSpPr/>
      </dsp:nvSpPr>
      <dsp:spPr>
        <a:xfrm>
          <a:off x="5447237" y="271557"/>
          <a:ext cx="1507145" cy="1507145"/>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8320BCE-17E1-4BCD-A311-959B9F325296}">
      <dsp:nvSpPr>
        <dsp:cNvPr id="0" name=""/>
        <dsp:cNvSpPr/>
      </dsp:nvSpPr>
      <dsp:spPr>
        <a:xfrm>
          <a:off x="329183" y="3620770"/>
          <a:ext cx="7571232" cy="678894"/>
        </a:xfrm>
        <a:prstGeom prst="leftRightArrow">
          <a:avLst/>
        </a:prstGeom>
        <a:solidFill>
          <a:schemeClr val="accent4">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63BB8B-A187-4B4C-8F38-F94B84C16952}">
      <dsp:nvSpPr>
        <dsp:cNvPr id="0" name=""/>
        <dsp:cNvSpPr/>
      </dsp:nvSpPr>
      <dsp:spPr>
        <a:xfrm>
          <a:off x="1004" y="206083"/>
          <a:ext cx="3656707" cy="1828353"/>
        </a:xfrm>
        <a:prstGeom prst="roundRect">
          <a:avLst>
            <a:gd name="adj" fmla="val 10000"/>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en-US" sz="1700" kern="1200"/>
            <a:t>Occurs regardless of a dog’s intelligence</a:t>
          </a:r>
          <a:endParaRPr lang="en-AU" sz="1700" kern="1200"/>
        </a:p>
      </dsp:txBody>
      <dsp:txXfrm>
        <a:off x="54555" y="259634"/>
        <a:ext cx="3549605" cy="1721251"/>
      </dsp:txXfrm>
    </dsp:sp>
    <dsp:sp modelId="{3DF0E00E-FC1B-4FAD-8860-AEDADCAE4344}">
      <dsp:nvSpPr>
        <dsp:cNvPr id="0" name=""/>
        <dsp:cNvSpPr/>
      </dsp:nvSpPr>
      <dsp:spPr>
        <a:xfrm>
          <a:off x="366675" y="2034437"/>
          <a:ext cx="365670" cy="1371265"/>
        </a:xfrm>
        <a:custGeom>
          <a:avLst/>
          <a:gdLst/>
          <a:ahLst/>
          <a:cxnLst/>
          <a:rect l="0" t="0" r="0" b="0"/>
          <a:pathLst>
            <a:path>
              <a:moveTo>
                <a:pt x="0" y="0"/>
              </a:moveTo>
              <a:lnTo>
                <a:pt x="0" y="1371265"/>
              </a:lnTo>
              <a:lnTo>
                <a:pt x="365670" y="1371265"/>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2F569A9-B39D-471E-81C4-A61E6D890A94}">
      <dsp:nvSpPr>
        <dsp:cNvPr id="0" name=""/>
        <dsp:cNvSpPr/>
      </dsp:nvSpPr>
      <dsp:spPr>
        <a:xfrm>
          <a:off x="732345" y="2491525"/>
          <a:ext cx="2925365" cy="1828353"/>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en-US" sz="1700" kern="1200" dirty="0"/>
            <a:t>suffering and pleasure are defined as the ability to feel, and not by the ability to think</a:t>
          </a:r>
          <a:endParaRPr lang="en-AU" sz="1700" kern="1200" dirty="0"/>
        </a:p>
      </dsp:txBody>
      <dsp:txXfrm>
        <a:off x="785896" y="2545076"/>
        <a:ext cx="2818263" cy="1721251"/>
      </dsp:txXfrm>
    </dsp:sp>
    <dsp:sp modelId="{AFFE6A8D-A1AE-4EAE-AC5E-E13EF668C531}">
      <dsp:nvSpPr>
        <dsp:cNvPr id="0" name=""/>
        <dsp:cNvSpPr/>
      </dsp:nvSpPr>
      <dsp:spPr>
        <a:xfrm>
          <a:off x="4571888" y="206083"/>
          <a:ext cx="3656707" cy="1828353"/>
        </a:xfrm>
        <a:prstGeom prst="roundRect">
          <a:avLst>
            <a:gd name="adj" fmla="val 1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en-US" sz="1700" kern="1200"/>
            <a:t>Recognition of animal sentience in law may go above simply protecting animals from pain or suffering, as the definition of sentience includes both positive and negative states, thus promoting positive welfare, not simply protecting against poor welfare.</a:t>
          </a:r>
          <a:endParaRPr lang="en-AU" sz="1700" kern="1200"/>
        </a:p>
      </dsp:txBody>
      <dsp:txXfrm>
        <a:off x="4625439" y="259634"/>
        <a:ext cx="3549605" cy="1721251"/>
      </dsp:txXfrm>
    </dsp:sp>
    <dsp:sp modelId="{6DD4136A-7396-4F86-BA05-5C69ABD54782}">
      <dsp:nvSpPr>
        <dsp:cNvPr id="0" name=""/>
        <dsp:cNvSpPr/>
      </dsp:nvSpPr>
      <dsp:spPr>
        <a:xfrm>
          <a:off x="4937559" y="2034437"/>
          <a:ext cx="365670" cy="1371265"/>
        </a:xfrm>
        <a:custGeom>
          <a:avLst/>
          <a:gdLst/>
          <a:ahLst/>
          <a:cxnLst/>
          <a:rect l="0" t="0" r="0" b="0"/>
          <a:pathLst>
            <a:path>
              <a:moveTo>
                <a:pt x="0" y="0"/>
              </a:moveTo>
              <a:lnTo>
                <a:pt x="0" y="1371265"/>
              </a:lnTo>
              <a:lnTo>
                <a:pt x="365670" y="1371265"/>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52689C8-DF40-4FD2-96CE-D0C69B2A61D0}">
      <dsp:nvSpPr>
        <dsp:cNvPr id="0" name=""/>
        <dsp:cNvSpPr/>
      </dsp:nvSpPr>
      <dsp:spPr>
        <a:xfrm>
          <a:off x="5303229" y="2491525"/>
          <a:ext cx="2925365" cy="1828353"/>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en-US" sz="1700" kern="1200"/>
            <a:t>This is why it is so exciting that our new legislation is being named things like “Animal Welfare Act” rather than “Prevention of Cruelty to Animals Act” – one is positive, the other is the bare minimum.</a:t>
          </a:r>
          <a:endParaRPr lang="en-AU" sz="1700" kern="1200"/>
        </a:p>
      </dsp:txBody>
      <dsp:txXfrm>
        <a:off x="5356780" y="2545076"/>
        <a:ext cx="2818263" cy="172125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5C73D5-DC6F-4818-969B-379482F0CD08}">
      <dsp:nvSpPr>
        <dsp:cNvPr id="0" name=""/>
        <dsp:cNvSpPr/>
      </dsp:nvSpPr>
      <dsp:spPr>
        <a:xfrm>
          <a:off x="0" y="15794"/>
          <a:ext cx="8229600" cy="599625"/>
        </a:xfrm>
        <a:prstGeom prst="round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Animal care: </a:t>
          </a:r>
          <a:endParaRPr lang="en-AU" sz="2500" kern="1200"/>
        </a:p>
      </dsp:txBody>
      <dsp:txXfrm>
        <a:off x="29271" y="45065"/>
        <a:ext cx="8171058" cy="541083"/>
      </dsp:txXfrm>
    </dsp:sp>
    <dsp:sp modelId="{F7E84BA4-58FA-4F2F-A786-D6CE955A1F8C}">
      <dsp:nvSpPr>
        <dsp:cNvPr id="0" name=""/>
        <dsp:cNvSpPr/>
      </dsp:nvSpPr>
      <dsp:spPr>
        <a:xfrm>
          <a:off x="0" y="615419"/>
          <a:ext cx="8229600" cy="41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1750" rIns="177800" bIns="31750" numCol="1" spcCol="1270" anchor="t" anchorCtr="0">
          <a:noAutofit/>
        </a:bodyPr>
        <a:lstStyle/>
        <a:p>
          <a:pPr marL="228600" lvl="1" indent="-228600" algn="l" defTabSz="889000">
            <a:lnSpc>
              <a:spcPct val="90000"/>
            </a:lnSpc>
            <a:spcBef>
              <a:spcPct val="0"/>
            </a:spcBef>
            <a:spcAft>
              <a:spcPct val="20000"/>
            </a:spcAft>
            <a:buChar char="•"/>
          </a:pPr>
          <a:r>
            <a:rPr lang="en-US" sz="2000" kern="1200"/>
            <a:t>The treatment that an animal receives</a:t>
          </a:r>
          <a:endParaRPr lang="en-AU" sz="2000" kern="1200"/>
        </a:p>
      </dsp:txBody>
      <dsp:txXfrm>
        <a:off x="0" y="615419"/>
        <a:ext cx="8229600" cy="414000"/>
      </dsp:txXfrm>
    </dsp:sp>
    <dsp:sp modelId="{BAED76F6-887A-49BE-9D7C-7B5F5380404C}">
      <dsp:nvSpPr>
        <dsp:cNvPr id="0" name=""/>
        <dsp:cNvSpPr/>
      </dsp:nvSpPr>
      <dsp:spPr>
        <a:xfrm>
          <a:off x="0" y="1029419"/>
          <a:ext cx="8229600" cy="599625"/>
        </a:xfrm>
        <a:prstGeom prst="roundRect">
          <a:avLst/>
        </a:prstGeom>
        <a:gradFill rotWithShape="0">
          <a:gsLst>
            <a:gs pos="0">
              <a:schemeClr val="accent2">
                <a:hueOff val="1560506"/>
                <a:satOff val="-1946"/>
                <a:lumOff val="458"/>
                <a:alphaOff val="0"/>
                <a:tint val="50000"/>
                <a:satMod val="300000"/>
              </a:schemeClr>
            </a:gs>
            <a:gs pos="35000">
              <a:schemeClr val="accent2">
                <a:hueOff val="1560506"/>
                <a:satOff val="-1946"/>
                <a:lumOff val="458"/>
                <a:alphaOff val="0"/>
                <a:tint val="37000"/>
                <a:satMod val="300000"/>
              </a:schemeClr>
            </a:gs>
            <a:gs pos="100000">
              <a:schemeClr val="accent2">
                <a:hueOff val="1560506"/>
                <a:satOff val="-1946"/>
                <a:lumOff val="45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Animal husbandry: </a:t>
          </a:r>
          <a:endParaRPr lang="en-AU" sz="2500" kern="1200"/>
        </a:p>
      </dsp:txBody>
      <dsp:txXfrm>
        <a:off x="29271" y="1058690"/>
        <a:ext cx="8171058" cy="541083"/>
      </dsp:txXfrm>
    </dsp:sp>
    <dsp:sp modelId="{A781272D-0E88-45EE-B926-446F17EFF347}">
      <dsp:nvSpPr>
        <dsp:cNvPr id="0" name=""/>
        <dsp:cNvSpPr/>
      </dsp:nvSpPr>
      <dsp:spPr>
        <a:xfrm>
          <a:off x="0" y="1629044"/>
          <a:ext cx="8229600" cy="41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1750" rIns="177800" bIns="31750" numCol="1" spcCol="1270" anchor="t" anchorCtr="0">
          <a:noAutofit/>
        </a:bodyPr>
        <a:lstStyle/>
        <a:p>
          <a:pPr marL="228600" lvl="1" indent="-228600" algn="l" defTabSz="889000">
            <a:lnSpc>
              <a:spcPct val="90000"/>
            </a:lnSpc>
            <a:spcBef>
              <a:spcPct val="0"/>
            </a:spcBef>
            <a:spcAft>
              <a:spcPct val="20000"/>
            </a:spcAft>
            <a:buChar char="•"/>
          </a:pPr>
          <a:r>
            <a:rPr lang="en-US" sz="2000" kern="1200"/>
            <a:t>The day to day raising, upkeep, and care of animals</a:t>
          </a:r>
          <a:endParaRPr lang="en-AU" sz="2000" kern="1200"/>
        </a:p>
      </dsp:txBody>
      <dsp:txXfrm>
        <a:off x="0" y="1629044"/>
        <a:ext cx="8229600" cy="414000"/>
      </dsp:txXfrm>
    </dsp:sp>
    <dsp:sp modelId="{15AA1DE1-A407-42F6-922B-A0F17554E582}">
      <dsp:nvSpPr>
        <dsp:cNvPr id="0" name=""/>
        <dsp:cNvSpPr/>
      </dsp:nvSpPr>
      <dsp:spPr>
        <a:xfrm>
          <a:off x="0" y="2043044"/>
          <a:ext cx="8229600" cy="599625"/>
        </a:xfrm>
        <a:prstGeom prst="roundRect">
          <a:avLst/>
        </a:prstGeom>
        <a:gradFill rotWithShape="0">
          <a:gsLst>
            <a:gs pos="0">
              <a:schemeClr val="accent2">
                <a:hueOff val="3121013"/>
                <a:satOff val="-3893"/>
                <a:lumOff val="915"/>
                <a:alphaOff val="0"/>
                <a:tint val="50000"/>
                <a:satMod val="300000"/>
              </a:schemeClr>
            </a:gs>
            <a:gs pos="35000">
              <a:schemeClr val="accent2">
                <a:hueOff val="3121013"/>
                <a:satOff val="-3893"/>
                <a:lumOff val="915"/>
                <a:alphaOff val="0"/>
                <a:tint val="37000"/>
                <a:satMod val="300000"/>
              </a:schemeClr>
            </a:gs>
            <a:gs pos="100000">
              <a:schemeClr val="accent2">
                <a:hueOff val="3121013"/>
                <a:satOff val="-3893"/>
                <a:lumOff val="915"/>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Animal welfare: </a:t>
          </a:r>
          <a:endParaRPr lang="en-AU" sz="2500" kern="1200"/>
        </a:p>
      </dsp:txBody>
      <dsp:txXfrm>
        <a:off x="29271" y="2072315"/>
        <a:ext cx="8171058" cy="541083"/>
      </dsp:txXfrm>
    </dsp:sp>
    <dsp:sp modelId="{9DE6B970-7F04-48FC-B52F-7A0B49D559E0}">
      <dsp:nvSpPr>
        <dsp:cNvPr id="0" name=""/>
        <dsp:cNvSpPr/>
      </dsp:nvSpPr>
      <dsp:spPr>
        <a:xfrm>
          <a:off x="0" y="2642669"/>
          <a:ext cx="8229600" cy="6339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1750" rIns="177800" bIns="31750" numCol="1" spcCol="1270" anchor="t" anchorCtr="0">
          <a:noAutofit/>
        </a:bodyPr>
        <a:lstStyle/>
        <a:p>
          <a:pPr marL="228600" lvl="1" indent="-228600" algn="l" defTabSz="889000">
            <a:lnSpc>
              <a:spcPct val="90000"/>
            </a:lnSpc>
            <a:spcBef>
              <a:spcPct val="0"/>
            </a:spcBef>
            <a:spcAft>
              <a:spcPct val="20000"/>
            </a:spcAft>
            <a:buChar char="•"/>
          </a:pPr>
          <a:r>
            <a:rPr lang="en-US" sz="2000" kern="1200"/>
            <a:t>The physical and psychological, social and environmental well-being of animals</a:t>
          </a:r>
          <a:endParaRPr lang="en-AU" sz="2000" kern="1200"/>
        </a:p>
      </dsp:txBody>
      <dsp:txXfrm>
        <a:off x="0" y="2642669"/>
        <a:ext cx="8229600" cy="633937"/>
      </dsp:txXfrm>
    </dsp:sp>
    <dsp:sp modelId="{E7A3CEAA-D30E-41F7-9C0C-BBD93A5AFB53}">
      <dsp:nvSpPr>
        <dsp:cNvPr id="0" name=""/>
        <dsp:cNvSpPr/>
      </dsp:nvSpPr>
      <dsp:spPr>
        <a:xfrm>
          <a:off x="0" y="3276606"/>
          <a:ext cx="8229600" cy="599625"/>
        </a:xfrm>
        <a:prstGeom prst="roundRect">
          <a:avLst/>
        </a:prstGeom>
        <a:gradFill rotWithShape="0">
          <a:gsLst>
            <a:gs pos="0">
              <a:schemeClr val="accent2">
                <a:hueOff val="4681519"/>
                <a:satOff val="-5839"/>
                <a:lumOff val="1373"/>
                <a:alphaOff val="0"/>
                <a:tint val="50000"/>
                <a:satMod val="300000"/>
              </a:schemeClr>
            </a:gs>
            <a:gs pos="35000">
              <a:schemeClr val="accent2">
                <a:hueOff val="4681519"/>
                <a:satOff val="-5839"/>
                <a:lumOff val="1373"/>
                <a:alphaOff val="0"/>
                <a:tint val="37000"/>
                <a:satMod val="300000"/>
              </a:schemeClr>
            </a:gs>
            <a:gs pos="100000">
              <a:schemeClr val="accent2">
                <a:hueOff val="4681519"/>
                <a:satOff val="-5839"/>
                <a:lumOff val="1373"/>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Animal ethics: </a:t>
          </a:r>
          <a:endParaRPr lang="en-AU" sz="2500" kern="1200"/>
        </a:p>
      </dsp:txBody>
      <dsp:txXfrm>
        <a:off x="29271" y="3305877"/>
        <a:ext cx="8171058" cy="541083"/>
      </dsp:txXfrm>
    </dsp:sp>
    <dsp:sp modelId="{02A68FAC-5FEB-447C-AF36-51EEDB209A33}">
      <dsp:nvSpPr>
        <dsp:cNvPr id="0" name=""/>
        <dsp:cNvSpPr/>
      </dsp:nvSpPr>
      <dsp:spPr>
        <a:xfrm>
          <a:off x="0" y="3876231"/>
          <a:ext cx="8229600" cy="6339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1750" rIns="177800" bIns="31750" numCol="1" spcCol="1270" anchor="t" anchorCtr="0">
          <a:noAutofit/>
        </a:bodyPr>
        <a:lstStyle/>
        <a:p>
          <a:pPr marL="228600" lvl="1" indent="-228600" algn="l" defTabSz="889000">
            <a:lnSpc>
              <a:spcPct val="90000"/>
            </a:lnSpc>
            <a:spcBef>
              <a:spcPct val="0"/>
            </a:spcBef>
            <a:spcAft>
              <a:spcPct val="20000"/>
            </a:spcAft>
            <a:buChar char="•"/>
          </a:pPr>
          <a:r>
            <a:rPr lang="en-US" sz="2000" kern="1200"/>
            <a:t>The philosophical study of why animals matter morally, and how we should treat and care for animals.</a:t>
          </a:r>
          <a:endParaRPr lang="en-AU" sz="2000" kern="1200"/>
        </a:p>
      </dsp:txBody>
      <dsp:txXfrm>
        <a:off x="0" y="3876231"/>
        <a:ext cx="8229600" cy="633937"/>
      </dsp:txXfrm>
    </dsp:sp>
  </dsp:spTree>
</dsp:drawing>
</file>

<file path=ppt/diagrams/layout1.xml><?xml version="1.0" encoding="utf-8"?>
<dgm:layoutDef xmlns:dgm="http://schemas.openxmlformats.org/drawingml/2006/diagram" xmlns:a="http://schemas.openxmlformats.org/drawingml/2006/main" uniqueId="urn:microsoft.com/office/officeart/2009/layout/ReverseList">
  <dgm:title val=""/>
  <dgm:desc val=""/>
  <dgm:catLst>
    <dgm:cat type="relationship" pri="3800"/>
  </dgm:catLst>
  <dgm:samp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clrData>
  <dgm:layoutNode name="Name0">
    <dgm:varLst>
      <dgm:chMax val="2"/>
      <dgm:chPref val="2"/>
      <dgm:animLvl val="lvl"/>
    </dgm:varLst>
    <dgm:choose name="Name1">
      <dgm:if name="Name2" axis="ch" ptType="node" func="cnt" op="lte" val="1">
        <dgm:alg type="composite">
          <dgm:param type="ar" val="0.9993"/>
        </dgm:alg>
      </dgm:if>
      <dgm:else name="Name3">
        <dgm:alg type="composite">
          <dgm:param type="ar" val="0.8036"/>
        </dgm:alg>
      </dgm:else>
    </dgm:choose>
    <dgm:shape xmlns:r="http://schemas.openxmlformats.org/officeDocument/2006/relationships" r:blip="">
      <dgm:adjLst/>
    </dgm:shape>
    <dgm:choose name="Name4">
      <dgm:if name="Name5" axis="ch" ptType="node" func="cnt" op="lte" val="1">
        <dgm:constrLst>
          <dgm:constr type="primFontSz" for="des" ptType="node" op="equ" val="65"/>
          <dgm:constr type="l" for="ch" forName="LeftNode" refType="w" fact="0"/>
          <dgm:constr type="t" for="ch" forName="LeftNode" refType="h" fact="0.25"/>
          <dgm:constr type="w" for="ch" forName="LeftNode" refType="w" fact="0.5"/>
          <dgm:constr type="h" for="ch" forName="LeftNode" refType="h"/>
          <dgm:constr type="l" for="ch" forName="LeftText" refType="w" fact="0"/>
          <dgm:constr type="t" for="ch" forName="LeftText" refType="h" fact="0.25"/>
          <dgm:constr type="w" for="ch" forName="LeftText" refType="w" fact="0.5"/>
          <dgm:constr type="h" for="ch" forName="LeftText" refType="h"/>
        </dgm:constrLst>
      </dgm:if>
      <dgm:else name="Name6">
        <dgm:constrLst>
          <dgm:constr type="primFontSz" for="des" ptType="node" op="equ" val="65"/>
          <dgm:constr type="l" for="ch" forName="LeftNode" refType="w" fact="0"/>
          <dgm:constr type="t" for="ch" forName="LeftNode" refType="h" fact="0.1786"/>
          <dgm:constr type="w" for="ch" forName="LeftNode" refType="w" fact="0.4889"/>
          <dgm:constr type="h" for="ch" forName="LeftNode" refType="h" fact="0.6429"/>
          <dgm:constr type="l" for="ch" forName="LeftText" refType="w" fact="0"/>
          <dgm:constr type="t" for="ch" forName="LeftText" refType="h" fact="0.1786"/>
          <dgm:constr type="w" for="ch" forName="LeftText" refType="w" fact="0.4889"/>
          <dgm:constr type="h" for="ch" forName="LeftText" refType="h" fact="0.6429"/>
          <dgm:constr type="l" for="ch" forName="RightNode" refType="w" fact="0.5111"/>
          <dgm:constr type="t" for="ch" forName="RightNode" refType="h" fact="0.1786"/>
          <dgm:constr type="w" for="ch" forName="RightNode" refType="w" fact="0.4889"/>
          <dgm:constr type="h" for="ch" forName="RightNode" refType="h" fact="0.6429"/>
          <dgm:constr type="l" for="ch" forName="RightText" refType="w" fact="0.5111"/>
          <dgm:constr type="t" for="ch" forName="RightText" refType="h" fact="0.1786"/>
          <dgm:constr type="w" for="ch" forName="RightText" refType="w" fact="0.4889"/>
          <dgm:constr type="h" for="ch" forName="RightText" refType="h" fact="0.6429"/>
          <dgm:constr type="l" for="ch" forName="TopArrow" refType="w" fact="0.2444"/>
          <dgm:constr type="t" for="ch" forName="TopArrow" refType="h" fact="0"/>
          <dgm:constr type="w" for="ch" forName="TopArrow" refType="w" fact="0.5111"/>
          <dgm:constr type="h" for="ch" forName="TopArrow" refType="h" fact="0.4107"/>
          <dgm:constr type="l" for="ch" forName="BottomArrow" refType="w" fact="0.2444"/>
          <dgm:constr type="t" for="ch" forName="BottomArrow" refType="h" fact="0.5893"/>
          <dgm:constr type="w" for="ch" forName="BottomArrow" refType="w" fact="0.5111"/>
          <dgm:constr type="h" for="ch" forName="BottomArrow" refType="h" fact="0.4107"/>
        </dgm:constrLst>
      </dgm:else>
    </dgm:choose>
    <dgm:choose name="Name7">
      <dgm:if name="Name8" axis="ch" ptType="node" func="cnt" op="gte" val="1">
        <dgm:layoutNode name="LeftText" styleLbl="revTx" moveWith="LeftNode">
          <dgm:varLst>
            <dgm:bulletEnabled val="1"/>
          </dgm:varLst>
          <dgm:alg type="tx">
            <dgm:param type="txAnchorVert" val="t"/>
            <dgm:param type="parTxLTRAlign" val="l"/>
          </dgm:alg>
          <dgm:choose name="Name9">
            <dgm:if name="Name10" axis="ch" ptType="node" func="cnt" op="lte" val="1">
              <dgm:shape xmlns:r="http://schemas.openxmlformats.org/officeDocument/2006/relationships" type="roundRect" r:blip="" hideGeom="1">
                <dgm:adjLst>
                  <dgm:adj idx="1" val="0.1667"/>
                  <dgm:adj idx="2" val="0"/>
                </dgm:adjLst>
              </dgm:shape>
              <dgm:presOf axis="ch desOrSelf" ptType="node node" st="1 1" cnt="1 0"/>
              <dgm:constrLst>
                <dgm:constr type="lMarg" refType="primFontSz" fact="0.3"/>
                <dgm:constr type="rMarg" refType="primFontSz" fact="0.3"/>
                <dgm:constr type="tMarg" refType="primFontSz" fact="0.5"/>
                <dgm:constr type="bMarg" refType="primFontSz" fact="0.5"/>
              </dgm:constrLst>
            </dgm:if>
            <dgm:else name="Name11">
              <dgm:shape xmlns:r="http://schemas.openxmlformats.org/officeDocument/2006/relationships" rot="270" type="round2SameRect" r:blip="" hideGeom="1">
                <dgm:adjLst>
                  <dgm:adj idx="1" val="0.1667"/>
                  <dgm:adj idx="2" val="0"/>
                </dgm:adjLst>
              </dgm:shape>
              <dgm:presOf axis="ch desOrSelf" ptType="node node" st="1 1" cnt="1 0"/>
              <dgm:constrLst>
                <dgm:constr type="lMarg" refType="primFontSz" fact="0.3"/>
                <dgm:constr type="rMarg" refType="primFontSz" fact="0.45"/>
                <dgm:constr type="tMarg" refType="primFontSz" fact="0.5"/>
                <dgm:constr type="bMarg" refType="primFontSz" fact="0.5"/>
              </dgm:constrLst>
            </dgm:else>
          </dgm:choose>
          <dgm:ruleLst>
            <dgm:rule type="primFontSz" val="5" fact="NaN" max="NaN"/>
          </dgm:ruleLst>
        </dgm:layoutNode>
        <dgm:layoutNode name="LeftNode" styleLbl="bgImgPlace1">
          <dgm:varLst>
            <dgm:chMax val="2"/>
            <dgm:chPref val="2"/>
          </dgm:varLst>
          <dgm:alg type="sp"/>
          <dgm:choose name="Name12">
            <dgm:if name="Name13" axis="ch" ptType="node" func="cnt" op="lte" val="1">
              <dgm:shape xmlns:r="http://schemas.openxmlformats.org/officeDocument/2006/relationships" type="roundRect" r:blip="">
                <dgm:adjLst>
                  <dgm:adj idx="1" val="0.1667"/>
                  <dgm:adj idx="2" val="0"/>
                </dgm:adjLst>
              </dgm:shape>
            </dgm:if>
            <dgm:else name="Name14">
              <dgm:shape xmlns:r="http://schemas.openxmlformats.org/officeDocument/2006/relationships" rot="270" type="round2SameRect" r:blip="">
                <dgm:adjLst>
                  <dgm:adj idx="1" val="0.1667"/>
                  <dgm:adj idx="2" val="0"/>
                </dgm:adjLst>
              </dgm:shape>
            </dgm:else>
          </dgm:choose>
          <dgm:presOf axis="ch desOrSelf" ptType="node node" st="1 1" cnt="1 0"/>
        </dgm:layoutNode>
        <dgm:choose name="Name15">
          <dgm:if name="Name16" axis="ch" ptType="node" func="cnt" op="gte" val="2">
            <dgm:layoutNode name="RightText" styleLbl="revTx" moveWith="RightNode">
              <dgm:varLst>
                <dgm:bulletEnabled val="1"/>
              </dgm:varLst>
              <dgm:alg type="tx">
                <dgm:param type="txAnchorVert" val="t"/>
                <dgm:param type="parTxLTRAlign" val="l"/>
              </dgm:alg>
              <dgm:shape xmlns:r="http://schemas.openxmlformats.org/officeDocument/2006/relationships" rot="90" type="round2SameRect" r:blip="" hideGeom="1">
                <dgm:adjLst>
                  <dgm:adj idx="1" val="0.1667"/>
                  <dgm:adj idx="2" val="0"/>
                </dgm:adjLst>
              </dgm:shape>
              <dgm:presOf axis="ch desOrSelf" ptType="node node" st="2 1" cnt="1 0"/>
              <dgm:constrLst>
                <dgm:constr type="lMarg" refType="primFontSz" fact="0.45"/>
                <dgm:constr type="rMarg" refType="primFontSz" fact="0.3"/>
                <dgm:constr type="tMarg" refType="primFontSz" fact="0.5"/>
                <dgm:constr type="bMarg" refType="primFontSz" fact="0.5"/>
              </dgm:constrLst>
              <dgm:ruleLst>
                <dgm:rule type="primFontSz" val="5" fact="NaN" max="NaN"/>
              </dgm:ruleLst>
            </dgm:layoutNode>
            <dgm:layoutNode name="RightNode" styleLbl="bgImgPlace1">
              <dgm:varLst>
                <dgm:chMax val="0"/>
                <dgm:chPref val="0"/>
              </dgm:varLst>
              <dgm:alg type="sp"/>
              <dgm:shape xmlns:r="http://schemas.openxmlformats.org/officeDocument/2006/relationships" rot="90" type="round2SameRect" r:blip="">
                <dgm:adjLst>
                  <dgm:adj idx="1" val="0.1667"/>
                  <dgm:adj idx="2" val="0"/>
                </dgm:adjLst>
              </dgm:shape>
              <dgm:presOf axis="ch desOrSelf" ptType="node node" st="2 1" cnt="1 0"/>
            </dgm:layoutNode>
            <dgm:layoutNode name="TopArrow">
              <dgm:alg type="sp"/>
              <dgm:shape xmlns:r="http://schemas.openxmlformats.org/officeDocument/2006/relationships" type="circularArrow" r:blip="">
                <dgm:adjLst>
                  <dgm:adj idx="1" val="0.125"/>
                  <dgm:adj idx="2" val="19.0387"/>
                  <dgm:adj idx="3" val="-19.0387"/>
                  <dgm:adj idx="4" val="180"/>
                  <dgm:adj idx="5" val="0.125"/>
                </dgm:adjLst>
              </dgm:shape>
              <dgm:presOf/>
            </dgm:layoutNode>
            <dgm:layoutNode name="BottomArrow">
              <dgm:alg type="sp"/>
              <dgm:shape xmlns:r="http://schemas.openxmlformats.org/officeDocument/2006/relationships" rot="180" type="circularArrow" r:blip="">
                <dgm:adjLst>
                  <dgm:adj idx="1" val="0.125"/>
                  <dgm:adj idx="2" val="19.0387"/>
                  <dgm:adj idx="3" val="-19.0387"/>
                  <dgm:adj idx="4" val="180"/>
                  <dgm:adj idx="5" val="0.125"/>
                </dgm:adjLst>
              </dgm:shape>
              <dgm:presOf/>
            </dgm:layoutNode>
          </dgm:if>
          <dgm:else name="Name17"/>
        </dgm:choose>
      </dgm:if>
      <dgm:else name="Name18"/>
    </dgm:choose>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7EEA13-FF7D-418D-97F3-6214BEAD59F1}" type="datetimeFigureOut">
              <a:rPr lang="en-AU" smtClean="0"/>
              <a:t>1/08/2024</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F68567-331D-430C-A53A-EC7522DD5BD0}" type="slidenum">
              <a:rPr lang="en-AU" smtClean="0"/>
              <a:t>‹#›</a:t>
            </a:fld>
            <a:endParaRPr lang="en-AU"/>
          </a:p>
        </p:txBody>
      </p:sp>
    </p:spTree>
    <p:extLst>
      <p:ext uri="{BB962C8B-B14F-4D97-AF65-F5344CB8AC3E}">
        <p14:creationId xmlns:p14="http://schemas.microsoft.com/office/powerpoint/2010/main" val="40108195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6" name="Footer Placeholder 5"/>
          <p:cNvSpPr>
            <a:spLocks noGrp="1"/>
          </p:cNvSpPr>
          <p:nvPr>
            <p:ph type="ftr" sz="quarter" idx="11"/>
          </p:nvPr>
        </p:nvSpPr>
        <p:spPr/>
        <p:txBody>
          <a:bodyPr/>
          <a:lstStyle/>
          <a:p>
            <a:endParaRPr lang="en-AU"/>
          </a:p>
        </p:txBody>
      </p:sp>
      <p:sp>
        <p:nvSpPr>
          <p:cNvPr id="7" name="Header Placeholder 6"/>
          <p:cNvSpPr>
            <a:spLocks noGrp="1"/>
          </p:cNvSpPr>
          <p:nvPr>
            <p:ph type="hdr" sz="quarter" idx="12"/>
          </p:nvPr>
        </p:nvSpPr>
        <p:spPr/>
        <p:txBody>
          <a:bodyPr/>
          <a:lstStyle/>
          <a:p>
            <a:endParaRPr lang="en-AU"/>
          </a:p>
        </p:txBody>
      </p:sp>
    </p:spTree>
    <p:extLst>
      <p:ext uri="{BB962C8B-B14F-4D97-AF65-F5344CB8AC3E}">
        <p14:creationId xmlns:p14="http://schemas.microsoft.com/office/powerpoint/2010/main" val="4049319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6B48CEFB-F0DE-42BD-86C0-69213A5BB9A5}" type="datetimeFigureOut">
              <a:rPr lang="en-AU" smtClean="0"/>
              <a:t>1/08/2024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E55117C-4367-4A4E-8E13-0376575A7985}" type="slidenum">
              <a:rPr lang="en-AU" smtClean="0"/>
              <a:t>‹#›</a:t>
            </a:fld>
            <a:endParaRPr lang="en-AU"/>
          </a:p>
        </p:txBody>
      </p:sp>
    </p:spTree>
    <p:extLst>
      <p:ext uri="{BB962C8B-B14F-4D97-AF65-F5344CB8AC3E}">
        <p14:creationId xmlns:p14="http://schemas.microsoft.com/office/powerpoint/2010/main" val="1053420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6B48CEFB-F0DE-42BD-86C0-69213A5BB9A5}" type="datetimeFigureOut">
              <a:rPr lang="en-AU" smtClean="0"/>
              <a:t>1/08/2024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E55117C-4367-4A4E-8E13-0376575A7985}" type="slidenum">
              <a:rPr lang="en-AU" smtClean="0"/>
              <a:t>‹#›</a:t>
            </a:fld>
            <a:endParaRPr lang="en-AU"/>
          </a:p>
        </p:txBody>
      </p:sp>
    </p:spTree>
    <p:extLst>
      <p:ext uri="{BB962C8B-B14F-4D97-AF65-F5344CB8AC3E}">
        <p14:creationId xmlns:p14="http://schemas.microsoft.com/office/powerpoint/2010/main" val="3332526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6B48CEFB-F0DE-42BD-86C0-69213A5BB9A5}" type="datetimeFigureOut">
              <a:rPr lang="en-AU" smtClean="0"/>
              <a:t>1/08/2024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E55117C-4367-4A4E-8E13-0376575A7985}" type="slidenum">
              <a:rPr lang="en-AU" smtClean="0"/>
              <a:t>‹#›</a:t>
            </a:fld>
            <a:endParaRPr lang="en-AU"/>
          </a:p>
        </p:txBody>
      </p:sp>
    </p:spTree>
    <p:extLst>
      <p:ext uri="{BB962C8B-B14F-4D97-AF65-F5344CB8AC3E}">
        <p14:creationId xmlns:p14="http://schemas.microsoft.com/office/powerpoint/2010/main" val="238972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6B48CEFB-F0DE-42BD-86C0-69213A5BB9A5}" type="datetimeFigureOut">
              <a:rPr lang="en-AU" smtClean="0"/>
              <a:t>1/08/2024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E55117C-4367-4A4E-8E13-0376575A7985}" type="slidenum">
              <a:rPr lang="en-AU" smtClean="0"/>
              <a:t>‹#›</a:t>
            </a:fld>
            <a:endParaRPr lang="en-AU"/>
          </a:p>
        </p:txBody>
      </p:sp>
    </p:spTree>
    <p:extLst>
      <p:ext uri="{BB962C8B-B14F-4D97-AF65-F5344CB8AC3E}">
        <p14:creationId xmlns:p14="http://schemas.microsoft.com/office/powerpoint/2010/main" val="1724298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48CEFB-F0DE-42BD-86C0-69213A5BB9A5}" type="datetimeFigureOut">
              <a:rPr lang="en-AU" smtClean="0"/>
              <a:t>1/08/2024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E55117C-4367-4A4E-8E13-0376575A7985}" type="slidenum">
              <a:rPr lang="en-AU" smtClean="0"/>
              <a:t>‹#›</a:t>
            </a:fld>
            <a:endParaRPr lang="en-AU"/>
          </a:p>
        </p:txBody>
      </p:sp>
    </p:spTree>
    <p:extLst>
      <p:ext uri="{BB962C8B-B14F-4D97-AF65-F5344CB8AC3E}">
        <p14:creationId xmlns:p14="http://schemas.microsoft.com/office/powerpoint/2010/main" val="1260980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6B48CEFB-F0DE-42BD-86C0-69213A5BB9A5}" type="datetimeFigureOut">
              <a:rPr lang="en-AU" smtClean="0"/>
              <a:t>1/08/2024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E55117C-4367-4A4E-8E13-0376575A7985}" type="slidenum">
              <a:rPr lang="en-AU" smtClean="0"/>
              <a:t>‹#›</a:t>
            </a:fld>
            <a:endParaRPr lang="en-AU"/>
          </a:p>
        </p:txBody>
      </p:sp>
    </p:spTree>
    <p:extLst>
      <p:ext uri="{BB962C8B-B14F-4D97-AF65-F5344CB8AC3E}">
        <p14:creationId xmlns:p14="http://schemas.microsoft.com/office/powerpoint/2010/main" val="2566621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6B48CEFB-F0DE-42BD-86C0-69213A5BB9A5}" type="datetimeFigureOut">
              <a:rPr lang="en-AU" smtClean="0"/>
              <a:t>1/08/2024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5E55117C-4367-4A4E-8E13-0376575A7985}" type="slidenum">
              <a:rPr lang="en-AU" smtClean="0"/>
              <a:t>‹#›</a:t>
            </a:fld>
            <a:endParaRPr lang="en-AU"/>
          </a:p>
        </p:txBody>
      </p:sp>
    </p:spTree>
    <p:extLst>
      <p:ext uri="{BB962C8B-B14F-4D97-AF65-F5344CB8AC3E}">
        <p14:creationId xmlns:p14="http://schemas.microsoft.com/office/powerpoint/2010/main" val="1334298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6B48CEFB-F0DE-42BD-86C0-69213A5BB9A5}" type="datetimeFigureOut">
              <a:rPr lang="en-AU" smtClean="0"/>
              <a:t>1/08/2024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5E55117C-4367-4A4E-8E13-0376575A7985}" type="slidenum">
              <a:rPr lang="en-AU" smtClean="0"/>
              <a:t>‹#›</a:t>
            </a:fld>
            <a:endParaRPr lang="en-AU"/>
          </a:p>
        </p:txBody>
      </p:sp>
    </p:spTree>
    <p:extLst>
      <p:ext uri="{BB962C8B-B14F-4D97-AF65-F5344CB8AC3E}">
        <p14:creationId xmlns:p14="http://schemas.microsoft.com/office/powerpoint/2010/main" val="3396933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48CEFB-F0DE-42BD-86C0-69213A5BB9A5}" type="datetimeFigureOut">
              <a:rPr lang="en-AU" smtClean="0"/>
              <a:t>1/08/2024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5E55117C-4367-4A4E-8E13-0376575A7985}" type="slidenum">
              <a:rPr lang="en-AU" smtClean="0"/>
              <a:t>‹#›</a:t>
            </a:fld>
            <a:endParaRPr lang="en-AU"/>
          </a:p>
        </p:txBody>
      </p:sp>
    </p:spTree>
    <p:extLst>
      <p:ext uri="{BB962C8B-B14F-4D97-AF65-F5344CB8AC3E}">
        <p14:creationId xmlns:p14="http://schemas.microsoft.com/office/powerpoint/2010/main" val="2987846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B48CEFB-F0DE-42BD-86C0-69213A5BB9A5}" type="datetimeFigureOut">
              <a:rPr lang="en-AU" smtClean="0"/>
              <a:t>1/08/2024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E55117C-4367-4A4E-8E13-0376575A7985}" type="slidenum">
              <a:rPr lang="en-AU" smtClean="0"/>
              <a:t>‹#›</a:t>
            </a:fld>
            <a:endParaRPr lang="en-AU"/>
          </a:p>
        </p:txBody>
      </p:sp>
    </p:spTree>
    <p:extLst>
      <p:ext uri="{BB962C8B-B14F-4D97-AF65-F5344CB8AC3E}">
        <p14:creationId xmlns:p14="http://schemas.microsoft.com/office/powerpoint/2010/main" val="642990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B48CEFB-F0DE-42BD-86C0-69213A5BB9A5}" type="datetimeFigureOut">
              <a:rPr lang="en-AU" smtClean="0"/>
              <a:t>1/08/2024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E55117C-4367-4A4E-8E13-0376575A7985}" type="slidenum">
              <a:rPr lang="en-AU" smtClean="0"/>
              <a:t>‹#›</a:t>
            </a:fld>
            <a:endParaRPr lang="en-AU"/>
          </a:p>
        </p:txBody>
      </p:sp>
    </p:spTree>
    <p:extLst>
      <p:ext uri="{BB962C8B-B14F-4D97-AF65-F5344CB8AC3E}">
        <p14:creationId xmlns:p14="http://schemas.microsoft.com/office/powerpoint/2010/main" val="1892035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alpha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48CEFB-F0DE-42BD-86C0-69213A5BB9A5}" type="datetimeFigureOut">
              <a:rPr lang="en-AU" smtClean="0"/>
              <a:t>1/08/2024</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55117C-4367-4A4E-8E13-0376575A7985}" type="slidenum">
              <a:rPr lang="en-AU" smtClean="0"/>
              <a:t>‹#›</a:t>
            </a:fld>
            <a:endParaRPr lang="en-AU"/>
          </a:p>
        </p:txBody>
      </p:sp>
      <p:pic>
        <p:nvPicPr>
          <p:cNvPr id="9" name="Picture 8"/>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4940" y="0"/>
            <a:ext cx="1081288" cy="365003"/>
          </a:xfrm>
          <a:prstGeom prst="rect">
            <a:avLst/>
          </a:prstGeom>
        </p:spPr>
      </p:pic>
    </p:spTree>
    <p:extLst>
      <p:ext uri="{BB962C8B-B14F-4D97-AF65-F5344CB8AC3E}">
        <p14:creationId xmlns:p14="http://schemas.microsoft.com/office/powerpoint/2010/main" val="30689805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6.xml.rels><?xml version="1.0" encoding="UTF-8" standalone="yes"?>
<Relationships xmlns="http://schemas.openxmlformats.org/package/2006/relationships"><Relationship Id="rId3" Type="http://schemas.openxmlformats.org/officeDocument/2006/relationships/hyperlink" Target="https://kb.rspca.org.au/knowledge-base/what-is-good-animal-welfare/" TargetMode="External"/><Relationship Id="rId2" Type="http://schemas.openxmlformats.org/officeDocument/2006/relationships/hyperlink" Target="https://wsava.org/wp-content/uploads/2019/12/WSAVA-Animal-Welfare-Guidelines-2018.pdf" TargetMode="External"/><Relationship Id="rId1" Type="http://schemas.openxmlformats.org/officeDocument/2006/relationships/slideLayout" Target="../slideLayouts/slideLayout2.xml"/><Relationship Id="rId4" Type="http://schemas.openxmlformats.org/officeDocument/2006/relationships/hyperlink" Target="https://agriculture.vic.gov.au/__data/assets/pdf_file/0003/562386/Animal-Welfare-Action-Plan-Dec-2017.pdf"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api.worldanimalprotection.org/country/australia"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ideo" Target="https://www.youtube.com/embed/rl_RzCdwOts?feature=oembed" TargetMode="External"/><Relationship Id="rId4" Type="http://schemas.openxmlformats.org/officeDocument/2006/relationships/hyperlink" Target="https://youtu.be/rl_RzCdwOts"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slideLayout" Target="../slideLayouts/slideLayout2.xml"/><Relationship Id="rId1" Type="http://schemas.openxmlformats.org/officeDocument/2006/relationships/video" Target="https://www.youtube.com/embed/InmKjGZGx98?feature=oembed" TargetMode="External"/><Relationship Id="rId4" Type="http://schemas.openxmlformats.org/officeDocument/2006/relationships/hyperlink" Target="https://youtu.be/InmKjGZGx98"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slideLayout" Target="../slideLayouts/slideLayout2.xml"/><Relationship Id="rId1" Type="http://schemas.openxmlformats.org/officeDocument/2006/relationships/video" Target="https://www.youtube.com/embed/7kTLAxr1Yzk?feature=oembed" TargetMode="External"/><Relationship Id="rId4" Type="http://schemas.openxmlformats.org/officeDocument/2006/relationships/hyperlink" Target="https://youtu.be/7kTLAxr1Yzk"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onewelfare.sydney.edu.au/companion-animals/" TargetMode="External"/><Relationship Id="rId3" Type="http://schemas.openxmlformats.org/officeDocument/2006/relationships/hyperlink" Target="https://theconversation.com/australia-increasingly-uncomfortable-with-animal-cruelty-3439" TargetMode="External"/><Relationship Id="rId7" Type="http://schemas.openxmlformats.org/officeDocument/2006/relationships/hyperlink" Target="https://www.al.org.au/companion-animals" TargetMode="External"/><Relationship Id="rId2" Type="http://schemas.openxmlformats.org/officeDocument/2006/relationships/hyperlink" Target="https://www.awe.gov.au/agriculture-land/animal/welfare/animal-welfare-issues" TargetMode="External"/><Relationship Id="rId1" Type="http://schemas.openxmlformats.org/officeDocument/2006/relationships/slideLayout" Target="../slideLayouts/slideLayout2.xml"/><Relationship Id="rId6" Type="http://schemas.openxmlformats.org/officeDocument/2006/relationships/hyperlink" Target="https://www.peta.org/issues/animal-companion-issues/" TargetMode="External"/><Relationship Id="rId5" Type="http://schemas.openxmlformats.org/officeDocument/2006/relationships/hyperlink" Target="https://youtu.be/OxwMOgCVS_g" TargetMode="External"/><Relationship Id="rId4" Type="http://schemas.openxmlformats.org/officeDocument/2006/relationships/hyperlink" Target="https://www.oscarslaw.org/"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slideLayout" Target="../slideLayouts/slideLayout2.xml"/><Relationship Id="rId1" Type="http://schemas.openxmlformats.org/officeDocument/2006/relationships/video" Target="https://www.youtube.com/embed/OxwMOgCVS_g?feature=oembed" TargetMode="External"/><Relationship Id="rId4" Type="http://schemas.openxmlformats.org/officeDocument/2006/relationships/hyperlink" Target="https://youtu.be/OxwMOgCVS_g"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kb.rspca.org.au/knowledge-base/what-are-the-animal-welfare-issues-with-greyhound-racing/" TargetMode="External"/><Relationship Id="rId2" Type="http://schemas.openxmlformats.org/officeDocument/2006/relationships/hyperlink" Target="https://www.al.org.au/greyhound-racing"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dailymail.co.uk/news/article-10475455/Call-BAN-French-Bulldogs-Pugs-Australia.html" TargetMode="External"/><Relationship Id="rId2" Type="http://schemas.openxmlformats.org/officeDocument/2006/relationships/hyperlink" Target="https://youtu.be/orqUd1Ls-_8" TargetMode="External"/><Relationship Id="rId1" Type="http://schemas.openxmlformats.org/officeDocument/2006/relationships/slideLayout" Target="../slideLayouts/slideLayout2.xml"/><Relationship Id="rId5" Type="http://schemas.openxmlformats.org/officeDocument/2006/relationships/image" Target="../media/image24.png"/><Relationship Id="rId4" Type="http://schemas.openxmlformats.org/officeDocument/2006/relationships/image" Target="../media/image23.png"/></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ideo" Target="https://www.youtube.com/embed/wXwt62moB7w?feature=oembed" TargetMode="External"/><Relationship Id="rId4" Type="http://schemas.openxmlformats.org/officeDocument/2006/relationships/hyperlink" Target="https://youtu.be/wXwt62moB7w"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ideo" Target="https://www.youtube.com/embed/K8ZmbR5Lw7k?feature=oembed" TargetMode="External"/><Relationship Id="rId4" Type="http://schemas.openxmlformats.org/officeDocument/2006/relationships/hyperlink" Target="https://youtu.be/K8ZmbR5Lw7k"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video" Target="https://www.youtube.com/embed/2qSSHdaoylM?feature=oembed" TargetMode="External"/><Relationship Id="rId4" Type="http://schemas.openxmlformats.org/officeDocument/2006/relationships/hyperlink" Target="https://youtu.be/2qSSHdaoylM"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youtu.be/kwlluAXRzpQ"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video" Target="https://www.youtube.com/embed/kwlluAXRzpQ?feature=oembe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03405"/>
            <a:ext cx="7429500" cy="1825096"/>
          </a:xfrm>
        </p:spPr>
        <p:txBody>
          <a:bodyPr>
            <a:normAutofit fontScale="90000"/>
          </a:bodyPr>
          <a:lstStyle/>
          <a:p>
            <a:r>
              <a:rPr lang="en-US" dirty="0"/>
              <a:t>The welfare, </a:t>
            </a:r>
            <a:r>
              <a:rPr lang="en-US" dirty="0" err="1"/>
              <a:t>behaviour</a:t>
            </a:r>
            <a:r>
              <a:rPr lang="en-US" dirty="0"/>
              <a:t>, and exercising dogs Cluster</a:t>
            </a:r>
            <a:br>
              <a:rPr lang="en-US" dirty="0"/>
            </a:br>
            <a:r>
              <a:rPr lang="en-US" sz="2200" dirty="0"/>
              <a:t>ACMGEN303 - Assess the welfare status of an animal</a:t>
            </a:r>
            <a:br>
              <a:rPr lang="en-US" sz="2200" dirty="0"/>
            </a:br>
            <a:r>
              <a:rPr lang="en-US" sz="2200" dirty="0"/>
              <a:t>ACMBEH301 - Identify </a:t>
            </a:r>
            <a:r>
              <a:rPr lang="en-US" sz="2200" dirty="0" err="1"/>
              <a:t>behaviours</a:t>
            </a:r>
            <a:r>
              <a:rPr lang="en-US" sz="2200" dirty="0"/>
              <a:t> and interact safely with animals</a:t>
            </a:r>
            <a:br>
              <a:rPr lang="en-US" sz="2200" dirty="0"/>
            </a:br>
            <a:r>
              <a:rPr lang="en-US" sz="2200" dirty="0"/>
              <a:t>ACMGEN308 - Walk and exercise dogs</a:t>
            </a:r>
            <a:endParaRPr lang="en-US" dirty="0"/>
          </a:p>
        </p:txBody>
      </p:sp>
      <p:sp>
        <p:nvSpPr>
          <p:cNvPr id="3" name="Subtitle 2"/>
          <p:cNvSpPr>
            <a:spLocks noGrp="1"/>
          </p:cNvSpPr>
          <p:nvPr>
            <p:ph type="subTitle" idx="1"/>
          </p:nvPr>
        </p:nvSpPr>
        <p:spPr>
          <a:xfrm>
            <a:off x="685800" y="3933056"/>
            <a:ext cx="7429500" cy="685800"/>
          </a:xfrm>
        </p:spPr>
        <p:txBody>
          <a:bodyPr>
            <a:normAutofit fontScale="85000" lnSpcReduction="20000"/>
          </a:bodyPr>
          <a:lstStyle/>
          <a:p>
            <a:r>
              <a:rPr lang="en-US" dirty="0"/>
              <a:t>Session #4</a:t>
            </a:r>
          </a:p>
          <a:p>
            <a:r>
              <a:rPr lang="en-US" sz="1800" dirty="0"/>
              <a:t>All referencing for copyright purposes is located within the Notes section of this resource.</a:t>
            </a:r>
          </a:p>
        </p:txBody>
      </p:sp>
      <p:sp>
        <p:nvSpPr>
          <p:cNvPr id="4" name="Subtitle 2">
            <a:extLst>
              <a:ext uri="{FF2B5EF4-FFF2-40B4-BE49-F238E27FC236}">
                <a16:creationId xmlns:a16="http://schemas.microsoft.com/office/drawing/2014/main" id="{B2CFF4A3-9985-42C5-BB78-943EC0CB0851}"/>
              </a:ext>
            </a:extLst>
          </p:cNvPr>
          <p:cNvSpPr txBox="1">
            <a:spLocks/>
          </p:cNvSpPr>
          <p:nvPr/>
        </p:nvSpPr>
        <p:spPr>
          <a:xfrm>
            <a:off x="685800" y="4618856"/>
            <a:ext cx="7429500" cy="685800"/>
          </a:xfrm>
          <a:prstGeom prst="rect">
            <a:avLst/>
          </a:prstGeom>
        </p:spPr>
        <p:txBody>
          <a:bodyPr vert="horz" lIns="91440" tIns="45720" rIns="91440" bIns="45720" rtlCol="0">
            <a:normAutofit fontScale="55000" lnSpcReduction="2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1800" dirty="0"/>
              <a:t>This resources covers the following performance criteria:</a:t>
            </a:r>
          </a:p>
          <a:p>
            <a:r>
              <a:rPr lang="en-US" sz="1800" dirty="0"/>
              <a:t>ACMGEN303: 1.1</a:t>
            </a:r>
          </a:p>
          <a:p>
            <a:r>
              <a:rPr lang="en-US" sz="1800" dirty="0"/>
              <a:t>ACMBEH301: None</a:t>
            </a:r>
          </a:p>
          <a:p>
            <a:r>
              <a:rPr lang="en-US" sz="1800" dirty="0"/>
              <a:t>ACMGEN308: None</a:t>
            </a:r>
          </a:p>
        </p:txBody>
      </p:sp>
    </p:spTree>
    <p:extLst>
      <p:ext uri="{BB962C8B-B14F-4D97-AF65-F5344CB8AC3E}">
        <p14:creationId xmlns:p14="http://schemas.microsoft.com/office/powerpoint/2010/main" val="27562917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8A884-6D35-46A8-9640-8092BA0117BD}"/>
              </a:ext>
            </a:extLst>
          </p:cNvPr>
          <p:cNvSpPr>
            <a:spLocks noGrp="1"/>
          </p:cNvSpPr>
          <p:nvPr>
            <p:ph type="title"/>
          </p:nvPr>
        </p:nvSpPr>
        <p:spPr>
          <a:xfrm>
            <a:off x="457200" y="274638"/>
            <a:ext cx="8229600" cy="1143000"/>
          </a:xfrm>
        </p:spPr>
        <p:txBody>
          <a:bodyPr anchor="ctr">
            <a:normAutofit/>
          </a:bodyPr>
          <a:lstStyle/>
          <a:p>
            <a:r>
              <a:rPr lang="en-US" dirty="0"/>
              <a:t>Current thoughts:</a:t>
            </a:r>
            <a:endParaRPr lang="en-AU" dirty="0"/>
          </a:p>
        </p:txBody>
      </p:sp>
      <p:graphicFrame>
        <p:nvGraphicFramePr>
          <p:cNvPr id="5" name="Content Placeholder 2">
            <a:extLst>
              <a:ext uri="{FF2B5EF4-FFF2-40B4-BE49-F238E27FC236}">
                <a16:creationId xmlns:a16="http://schemas.microsoft.com/office/drawing/2014/main" id="{B9AB42A5-AAB5-410E-8DD1-8A5CC65B1076}"/>
              </a:ext>
            </a:extLst>
          </p:cNvPr>
          <p:cNvGraphicFramePr>
            <a:graphicFrameLocks noGrp="1"/>
          </p:cNvGraphicFramePr>
          <p:nvPr>
            <p:ph idx="1"/>
            <p:extLst>
              <p:ext uri="{D42A27DB-BD31-4B8C-83A1-F6EECF244321}">
                <p14:modId xmlns:p14="http://schemas.microsoft.com/office/powerpoint/2010/main" val="3861523411"/>
              </p:ext>
            </p:extLst>
          </p:nvPr>
        </p:nvGraphicFramePr>
        <p:xfrm>
          <a:off x="395536" y="1268760"/>
          <a:ext cx="8568952" cy="53146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28312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o dogs have the same emotions people do? | Canadian Dogs">
            <a:extLst>
              <a:ext uri="{FF2B5EF4-FFF2-40B4-BE49-F238E27FC236}">
                <a16:creationId xmlns:a16="http://schemas.microsoft.com/office/drawing/2014/main" id="{24FA86F3-3D7F-4FC3-8AA0-F6D8AE800ED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90488" y="1774143"/>
            <a:ext cx="8963025" cy="3674840"/>
          </a:xfrm>
          <a:prstGeom prst="rect">
            <a:avLst/>
          </a:prstGeom>
          <a:solidFill>
            <a:srgbClr val="FFFFFF"/>
          </a:solidFill>
        </p:spPr>
      </p:pic>
    </p:spTree>
    <p:extLst>
      <p:ext uri="{BB962C8B-B14F-4D97-AF65-F5344CB8AC3E}">
        <p14:creationId xmlns:p14="http://schemas.microsoft.com/office/powerpoint/2010/main" val="33042664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57358-FA53-4582-B2C1-C5C6AADE5883}"/>
              </a:ext>
            </a:extLst>
          </p:cNvPr>
          <p:cNvSpPr>
            <a:spLocks noGrp="1"/>
          </p:cNvSpPr>
          <p:nvPr>
            <p:ph type="title"/>
          </p:nvPr>
        </p:nvSpPr>
        <p:spPr/>
        <p:txBody>
          <a:bodyPr>
            <a:normAutofit fontScale="90000"/>
          </a:bodyPr>
          <a:lstStyle/>
          <a:p>
            <a:r>
              <a:rPr lang="en-US" dirty="0"/>
              <a:t>How might this impact teaching a dog to walk calmly on a lead?</a:t>
            </a:r>
            <a:endParaRPr lang="en-AU" dirty="0"/>
          </a:p>
        </p:txBody>
      </p:sp>
      <p:graphicFrame>
        <p:nvGraphicFramePr>
          <p:cNvPr id="4" name="Content Placeholder 3">
            <a:extLst>
              <a:ext uri="{FF2B5EF4-FFF2-40B4-BE49-F238E27FC236}">
                <a16:creationId xmlns:a16="http://schemas.microsoft.com/office/drawing/2014/main" id="{AA9CE176-9DD0-4C78-864A-390E15F917FE}"/>
              </a:ext>
            </a:extLst>
          </p:cNvPr>
          <p:cNvGraphicFramePr>
            <a:graphicFrameLocks noGrp="1"/>
          </p:cNvGraphicFramePr>
          <p:nvPr>
            <p:ph idx="1"/>
            <p:extLst>
              <p:ext uri="{D42A27DB-BD31-4B8C-83A1-F6EECF244321}">
                <p14:modId xmlns:p14="http://schemas.microsoft.com/office/powerpoint/2010/main" val="206954802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011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5EEF8-1F4C-4C8B-8762-507336E86DF3}"/>
              </a:ext>
            </a:extLst>
          </p:cNvPr>
          <p:cNvSpPr>
            <a:spLocks noGrp="1"/>
          </p:cNvSpPr>
          <p:nvPr>
            <p:ph type="title"/>
          </p:nvPr>
        </p:nvSpPr>
        <p:spPr/>
        <p:txBody>
          <a:bodyPr/>
          <a:lstStyle/>
          <a:p>
            <a:r>
              <a:rPr lang="en-US" dirty="0"/>
              <a:t>Sentience</a:t>
            </a:r>
            <a:endParaRPr lang="en-AU" dirty="0"/>
          </a:p>
        </p:txBody>
      </p:sp>
      <p:sp>
        <p:nvSpPr>
          <p:cNvPr id="3" name="Content Placeholder 2">
            <a:extLst>
              <a:ext uri="{FF2B5EF4-FFF2-40B4-BE49-F238E27FC236}">
                <a16:creationId xmlns:a16="http://schemas.microsoft.com/office/drawing/2014/main" id="{95619D1F-AA41-4C27-AAB5-24672377B5D4}"/>
              </a:ext>
            </a:extLst>
          </p:cNvPr>
          <p:cNvSpPr>
            <a:spLocks noGrp="1"/>
          </p:cNvSpPr>
          <p:nvPr>
            <p:ph idx="1"/>
          </p:nvPr>
        </p:nvSpPr>
        <p:spPr/>
        <p:txBody>
          <a:bodyPr>
            <a:normAutofit lnSpcReduction="10000"/>
          </a:bodyPr>
          <a:lstStyle/>
          <a:p>
            <a:r>
              <a:rPr lang="en-US" dirty="0"/>
              <a:t>The ability to feel, perceive or experience subjectively</a:t>
            </a:r>
          </a:p>
          <a:p>
            <a:r>
              <a:rPr lang="en-US" dirty="0"/>
              <a:t>Dogs are not only capable of feeling pain and distress, but also of having positive experiences such as comfort, pleasure or interest that are appropriate to the particular species, environment and circumstances</a:t>
            </a:r>
          </a:p>
          <a:p>
            <a:r>
              <a:rPr lang="en-US" dirty="0"/>
              <a:t>Dogs seek </a:t>
            </a:r>
            <a:r>
              <a:rPr lang="en-US" b="1" dirty="0"/>
              <a:t>positive experiences </a:t>
            </a:r>
            <a:r>
              <a:rPr lang="en-US" dirty="0"/>
              <a:t>and avoid negative ones</a:t>
            </a:r>
            <a:endParaRPr lang="en-AU" dirty="0"/>
          </a:p>
        </p:txBody>
      </p:sp>
    </p:spTree>
    <p:extLst>
      <p:ext uri="{BB962C8B-B14F-4D97-AF65-F5344CB8AC3E}">
        <p14:creationId xmlns:p14="http://schemas.microsoft.com/office/powerpoint/2010/main" val="1299275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EC04D-8641-4974-A178-3DA0777E4D46}"/>
              </a:ext>
            </a:extLst>
          </p:cNvPr>
          <p:cNvSpPr>
            <a:spLocks noGrp="1"/>
          </p:cNvSpPr>
          <p:nvPr>
            <p:ph type="title"/>
          </p:nvPr>
        </p:nvSpPr>
        <p:spPr/>
        <p:txBody>
          <a:bodyPr/>
          <a:lstStyle/>
          <a:p>
            <a:r>
              <a:rPr lang="en-US" dirty="0"/>
              <a:t>Sentience</a:t>
            </a:r>
            <a:endParaRPr lang="en-AU" dirty="0"/>
          </a:p>
        </p:txBody>
      </p:sp>
      <p:graphicFrame>
        <p:nvGraphicFramePr>
          <p:cNvPr id="4" name="Content Placeholder 3">
            <a:extLst>
              <a:ext uri="{FF2B5EF4-FFF2-40B4-BE49-F238E27FC236}">
                <a16:creationId xmlns:a16="http://schemas.microsoft.com/office/drawing/2014/main" id="{216035B9-0E86-413C-B334-5653130B7DA7}"/>
              </a:ext>
            </a:extLst>
          </p:cNvPr>
          <p:cNvGraphicFramePr>
            <a:graphicFrameLocks noGrp="1"/>
          </p:cNvGraphicFramePr>
          <p:nvPr>
            <p:ph idx="1"/>
            <p:extLst>
              <p:ext uri="{D42A27DB-BD31-4B8C-83A1-F6EECF244321}">
                <p14:modId xmlns:p14="http://schemas.microsoft.com/office/powerpoint/2010/main" val="229669535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421088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AEFF3-4759-4273-B464-B0C5BC829F9C}"/>
              </a:ext>
            </a:extLst>
          </p:cNvPr>
          <p:cNvSpPr>
            <a:spLocks noGrp="1"/>
          </p:cNvSpPr>
          <p:nvPr>
            <p:ph type="title"/>
          </p:nvPr>
        </p:nvSpPr>
        <p:spPr/>
        <p:txBody>
          <a:bodyPr>
            <a:normAutofit fontScale="90000"/>
          </a:bodyPr>
          <a:lstStyle/>
          <a:p>
            <a:r>
              <a:rPr lang="en-US" dirty="0"/>
              <a:t>Animal what? These definitions are important:</a:t>
            </a:r>
            <a:endParaRPr lang="en-AU" dirty="0"/>
          </a:p>
        </p:txBody>
      </p:sp>
      <p:graphicFrame>
        <p:nvGraphicFramePr>
          <p:cNvPr id="4" name="Content Placeholder 3">
            <a:extLst>
              <a:ext uri="{FF2B5EF4-FFF2-40B4-BE49-F238E27FC236}">
                <a16:creationId xmlns:a16="http://schemas.microsoft.com/office/drawing/2014/main" id="{33680BA3-C5E9-4218-81F1-650BF04DCBCB}"/>
              </a:ext>
            </a:extLst>
          </p:cNvPr>
          <p:cNvGraphicFramePr>
            <a:graphicFrameLocks noGrp="1"/>
          </p:cNvGraphicFramePr>
          <p:nvPr>
            <p:ph idx="1"/>
            <p:extLst>
              <p:ext uri="{D42A27DB-BD31-4B8C-83A1-F6EECF244321}">
                <p14:modId xmlns:p14="http://schemas.microsoft.com/office/powerpoint/2010/main" val="241101150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251752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BEF4D-0F2A-4635-9FD8-A9D6B993371B}"/>
              </a:ext>
            </a:extLst>
          </p:cNvPr>
          <p:cNvSpPr>
            <a:spLocks noGrp="1"/>
          </p:cNvSpPr>
          <p:nvPr>
            <p:ph type="title"/>
          </p:nvPr>
        </p:nvSpPr>
        <p:spPr/>
        <p:txBody>
          <a:bodyPr/>
          <a:lstStyle/>
          <a:p>
            <a:r>
              <a:rPr lang="en-US" dirty="0"/>
              <a:t>Animal Welfare</a:t>
            </a:r>
            <a:endParaRPr lang="en-AU" dirty="0"/>
          </a:p>
        </p:txBody>
      </p:sp>
      <p:sp>
        <p:nvSpPr>
          <p:cNvPr id="3" name="Content Placeholder 2">
            <a:extLst>
              <a:ext uri="{FF2B5EF4-FFF2-40B4-BE49-F238E27FC236}">
                <a16:creationId xmlns:a16="http://schemas.microsoft.com/office/drawing/2014/main" id="{73DFE6F4-B7C9-47B1-BA4D-1F403E07D684}"/>
              </a:ext>
            </a:extLst>
          </p:cNvPr>
          <p:cNvSpPr>
            <a:spLocks noGrp="1"/>
          </p:cNvSpPr>
          <p:nvPr>
            <p:ph idx="1"/>
          </p:nvPr>
        </p:nvSpPr>
        <p:spPr>
          <a:xfrm>
            <a:off x="323528" y="1166018"/>
            <a:ext cx="8229600" cy="4525963"/>
          </a:xfrm>
        </p:spPr>
        <p:txBody>
          <a:bodyPr>
            <a:normAutofit fontScale="92500" lnSpcReduction="20000"/>
          </a:bodyPr>
          <a:lstStyle/>
          <a:p>
            <a:pPr marL="0" indent="0">
              <a:buNone/>
            </a:pPr>
            <a:r>
              <a:rPr lang="en-US" b="1" dirty="0"/>
              <a:t>Sentience is the reason that animal welfare matters</a:t>
            </a:r>
          </a:p>
          <a:p>
            <a:r>
              <a:rPr lang="en-US" dirty="0"/>
              <a:t>Read page 8-12/14 of Read</a:t>
            </a:r>
            <a:r>
              <a:rPr lang="en-US" dirty="0">
                <a:hlinkClick r:id="rId2"/>
              </a:rPr>
              <a:t>https://wsava.org/wp-content/uploads/2019/12/WSAVA-Animal-Welfare-Guidelines-2018.pdf</a:t>
            </a:r>
            <a:endParaRPr lang="en-US" dirty="0"/>
          </a:p>
          <a:p>
            <a:r>
              <a:rPr lang="en-US" dirty="0">
                <a:hlinkClick r:id="rId3"/>
              </a:rPr>
              <a:t>What is good animal welfare? – RSPCA Knowledgebase</a:t>
            </a:r>
            <a:endParaRPr lang="en-US" dirty="0"/>
          </a:p>
          <a:p>
            <a:r>
              <a:rPr lang="en-US" dirty="0"/>
              <a:t>Read page 12-13 of 24 </a:t>
            </a:r>
            <a:r>
              <a:rPr lang="en-US" dirty="0">
                <a:hlinkClick r:id="rId4"/>
              </a:rPr>
              <a:t>https://agriculture.vic.gov.au/__data/assets/pdf_file/0003/562386/Animal-Welfare-Action-Plan-Dec-2017.pdf</a:t>
            </a:r>
            <a:endParaRPr lang="en-US" dirty="0"/>
          </a:p>
          <a:p>
            <a:endParaRPr lang="en-AU" dirty="0"/>
          </a:p>
          <a:p>
            <a:endParaRPr lang="en-AU" dirty="0"/>
          </a:p>
        </p:txBody>
      </p:sp>
    </p:spTree>
    <p:extLst>
      <p:ext uri="{BB962C8B-B14F-4D97-AF65-F5344CB8AC3E}">
        <p14:creationId xmlns:p14="http://schemas.microsoft.com/office/powerpoint/2010/main" val="2847665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1A88B-EBB4-4B3A-8E72-BABC335BFC5D}"/>
              </a:ext>
            </a:extLst>
          </p:cNvPr>
          <p:cNvSpPr>
            <a:spLocks noGrp="1"/>
          </p:cNvSpPr>
          <p:nvPr>
            <p:ph type="title"/>
          </p:nvPr>
        </p:nvSpPr>
        <p:spPr/>
        <p:txBody>
          <a:bodyPr/>
          <a:lstStyle/>
          <a:p>
            <a:r>
              <a:rPr lang="en-US" dirty="0"/>
              <a:t>Animal Welfare in Australia</a:t>
            </a:r>
            <a:endParaRPr lang="en-AU" dirty="0"/>
          </a:p>
        </p:txBody>
      </p:sp>
      <p:sp>
        <p:nvSpPr>
          <p:cNvPr id="3" name="Content Placeholder 2">
            <a:extLst>
              <a:ext uri="{FF2B5EF4-FFF2-40B4-BE49-F238E27FC236}">
                <a16:creationId xmlns:a16="http://schemas.microsoft.com/office/drawing/2014/main" id="{613F60E6-D0BD-4CBC-8967-09D0B8A5E216}"/>
              </a:ext>
            </a:extLst>
          </p:cNvPr>
          <p:cNvSpPr>
            <a:spLocks noGrp="1"/>
          </p:cNvSpPr>
          <p:nvPr>
            <p:ph idx="1"/>
          </p:nvPr>
        </p:nvSpPr>
        <p:spPr/>
        <p:txBody>
          <a:bodyPr/>
          <a:lstStyle/>
          <a:p>
            <a:r>
              <a:rPr lang="en-US" dirty="0" err="1"/>
              <a:t>Read:https</a:t>
            </a:r>
            <a:r>
              <a:rPr lang="en-US" dirty="0"/>
              <a:t>://www.agriculture.gov.au/agriculture-land/animal/welfare/aaws</a:t>
            </a:r>
          </a:p>
          <a:p>
            <a:endParaRPr lang="en-US" dirty="0"/>
          </a:p>
          <a:p>
            <a:r>
              <a:rPr lang="en-US" dirty="0"/>
              <a:t>How does Australia pull up? </a:t>
            </a:r>
            <a:r>
              <a:rPr lang="en-AU" dirty="0">
                <a:hlinkClick r:id="rId2"/>
              </a:rPr>
              <a:t>Australia | World Animal Protection</a:t>
            </a:r>
            <a:endParaRPr lang="en-AU" dirty="0"/>
          </a:p>
        </p:txBody>
      </p:sp>
    </p:spTree>
    <p:extLst>
      <p:ext uri="{BB962C8B-B14F-4D97-AF65-F5344CB8AC3E}">
        <p14:creationId xmlns:p14="http://schemas.microsoft.com/office/powerpoint/2010/main" val="25357349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1C816-876E-4FAA-8BB2-66566BC3BC23}"/>
              </a:ext>
            </a:extLst>
          </p:cNvPr>
          <p:cNvSpPr>
            <a:spLocks noGrp="1"/>
          </p:cNvSpPr>
          <p:nvPr>
            <p:ph type="title"/>
          </p:nvPr>
        </p:nvSpPr>
        <p:spPr/>
        <p:txBody>
          <a:bodyPr>
            <a:normAutofit fontScale="90000"/>
          </a:bodyPr>
          <a:lstStyle/>
          <a:p>
            <a:r>
              <a:rPr lang="en-US" dirty="0"/>
              <a:t>Animal Welfare and ethical Issues in Australia and the animal care industry</a:t>
            </a:r>
            <a:endParaRPr lang="en-AU" dirty="0"/>
          </a:p>
        </p:txBody>
      </p:sp>
      <p:sp>
        <p:nvSpPr>
          <p:cNvPr id="3" name="Text Placeholder 2">
            <a:extLst>
              <a:ext uri="{FF2B5EF4-FFF2-40B4-BE49-F238E27FC236}">
                <a16:creationId xmlns:a16="http://schemas.microsoft.com/office/drawing/2014/main" id="{CAE4DAD8-F98E-4C8D-8E68-2493566D2903}"/>
              </a:ext>
            </a:extLst>
          </p:cNvPr>
          <p:cNvSpPr>
            <a:spLocks noGrp="1"/>
          </p:cNvSpPr>
          <p:nvPr>
            <p:ph type="body" idx="1"/>
          </p:nvPr>
        </p:nvSpPr>
        <p:spPr/>
        <p:txBody>
          <a:bodyPr/>
          <a:lstStyle/>
          <a:p>
            <a:endParaRPr lang="en-AU"/>
          </a:p>
        </p:txBody>
      </p:sp>
    </p:spTree>
    <p:extLst>
      <p:ext uri="{BB962C8B-B14F-4D97-AF65-F5344CB8AC3E}">
        <p14:creationId xmlns:p14="http://schemas.microsoft.com/office/powerpoint/2010/main" val="15895689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6288B-D051-4D4A-B606-C8ACC793FECB}"/>
              </a:ext>
            </a:extLst>
          </p:cNvPr>
          <p:cNvSpPr>
            <a:spLocks noGrp="1"/>
          </p:cNvSpPr>
          <p:nvPr>
            <p:ph type="title"/>
          </p:nvPr>
        </p:nvSpPr>
        <p:spPr/>
        <p:txBody>
          <a:bodyPr/>
          <a:lstStyle/>
          <a:p>
            <a:r>
              <a:rPr lang="en-US" dirty="0"/>
              <a:t>Society’s attitude</a:t>
            </a:r>
            <a:endParaRPr lang="en-AU" dirty="0"/>
          </a:p>
        </p:txBody>
      </p:sp>
      <p:sp>
        <p:nvSpPr>
          <p:cNvPr id="3" name="Content Placeholder 2">
            <a:extLst>
              <a:ext uri="{FF2B5EF4-FFF2-40B4-BE49-F238E27FC236}">
                <a16:creationId xmlns:a16="http://schemas.microsoft.com/office/drawing/2014/main" id="{B654C5B6-D4B6-4C12-B4C4-91785825EF6A}"/>
              </a:ext>
            </a:extLst>
          </p:cNvPr>
          <p:cNvSpPr>
            <a:spLocks noGrp="1"/>
          </p:cNvSpPr>
          <p:nvPr>
            <p:ph idx="1"/>
          </p:nvPr>
        </p:nvSpPr>
        <p:spPr>
          <a:xfrm>
            <a:off x="457200" y="1600200"/>
            <a:ext cx="6131024" cy="4525963"/>
          </a:xfrm>
        </p:spPr>
        <p:txBody>
          <a:bodyPr>
            <a:normAutofit fontScale="70000" lnSpcReduction="20000"/>
          </a:bodyPr>
          <a:lstStyle/>
          <a:p>
            <a:r>
              <a:rPr lang="en-US" dirty="0"/>
              <a:t>More dog owners in Australia than ever before</a:t>
            </a:r>
          </a:p>
          <a:p>
            <a:pPr lvl="1"/>
            <a:r>
              <a:rPr lang="en-US" dirty="0"/>
              <a:t>COVID increased this significantly</a:t>
            </a:r>
          </a:p>
          <a:p>
            <a:r>
              <a:rPr lang="en-US" dirty="0"/>
              <a:t>But COVID brought its own animal welfare issues</a:t>
            </a:r>
          </a:p>
          <a:p>
            <a:pPr lvl="1"/>
            <a:r>
              <a:rPr lang="en-US" dirty="0"/>
              <a:t>Carpark dog sales increased as unable to go to people’s homes</a:t>
            </a:r>
          </a:p>
          <a:p>
            <a:pPr lvl="1"/>
            <a:r>
              <a:rPr lang="en-US" dirty="0"/>
              <a:t>Increase in $ of dogs, not necessarily of good quality/with vaccines/microchips/health checks</a:t>
            </a:r>
          </a:p>
          <a:p>
            <a:pPr marL="914400" lvl="2" indent="0">
              <a:buNone/>
            </a:pPr>
            <a:endParaRPr lang="en-US" dirty="0"/>
          </a:p>
          <a:p>
            <a:r>
              <a:rPr lang="en-US" dirty="0"/>
              <a:t>More concerned with animal welfare than before</a:t>
            </a:r>
          </a:p>
          <a:p>
            <a:pPr lvl="1"/>
            <a:r>
              <a:rPr lang="en-US" dirty="0"/>
              <a:t>Increase in public request for stronger animal cruelty laws</a:t>
            </a:r>
          </a:p>
          <a:p>
            <a:pPr lvl="1"/>
            <a:r>
              <a:rPr lang="en-US" dirty="0"/>
              <a:t>Tenancy laws changed to reflect pet ownership as an expectation</a:t>
            </a:r>
          </a:p>
          <a:p>
            <a:pPr lvl="1"/>
            <a:endParaRPr lang="en-AU" dirty="0"/>
          </a:p>
        </p:txBody>
      </p:sp>
      <p:pic>
        <p:nvPicPr>
          <p:cNvPr id="2050" name="Picture 2" descr="Unconditional Love: Is devotion to pets a cultural universal? | Human  Relations Area File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83738" y="5085184"/>
            <a:ext cx="2660262" cy="1772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2707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D5629-DD03-4C40-99CE-552EBC3F2400}"/>
              </a:ext>
            </a:extLst>
          </p:cNvPr>
          <p:cNvSpPr>
            <a:spLocks noGrp="1"/>
          </p:cNvSpPr>
          <p:nvPr>
            <p:ph type="title"/>
          </p:nvPr>
        </p:nvSpPr>
        <p:spPr/>
        <p:txBody>
          <a:bodyPr/>
          <a:lstStyle/>
          <a:p>
            <a:r>
              <a:rPr lang="en-AU" dirty="0"/>
              <a:t>Unlikely animal friendships</a:t>
            </a:r>
          </a:p>
        </p:txBody>
      </p:sp>
      <p:pic>
        <p:nvPicPr>
          <p:cNvPr id="4" name="Online Media 3" title="Top 5 Unlikely Animal Friendships">
            <a:hlinkClick r:id="" action="ppaction://media"/>
            <a:extLst>
              <a:ext uri="{FF2B5EF4-FFF2-40B4-BE49-F238E27FC236}">
                <a16:creationId xmlns:a16="http://schemas.microsoft.com/office/drawing/2014/main" id="{DD0E6F93-F34B-41E8-8AE1-1173D33E0000}"/>
              </a:ext>
            </a:extLst>
          </p:cNvPr>
          <p:cNvPicPr>
            <a:picLocks noGrp="1" noRot="1" noChangeAspect="1"/>
          </p:cNvPicPr>
          <p:nvPr>
            <p:ph idx="1"/>
            <a:videoFile r:link="rId1"/>
          </p:nvPr>
        </p:nvPicPr>
        <p:blipFill>
          <a:blip r:embed="rId3"/>
          <a:stretch>
            <a:fillRect/>
          </a:stretch>
        </p:blipFill>
        <p:spPr>
          <a:xfrm>
            <a:off x="1187624" y="1379203"/>
            <a:ext cx="6552728" cy="409959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TextBox 4">
            <a:extLst>
              <a:ext uri="{FF2B5EF4-FFF2-40B4-BE49-F238E27FC236}">
                <a16:creationId xmlns:a16="http://schemas.microsoft.com/office/drawing/2014/main" id="{5D56E634-B972-6FA9-6234-37D22FFF2D0C}"/>
              </a:ext>
            </a:extLst>
          </p:cNvPr>
          <p:cNvSpPr txBox="1"/>
          <p:nvPr/>
        </p:nvSpPr>
        <p:spPr>
          <a:xfrm>
            <a:off x="1013374" y="5937031"/>
            <a:ext cx="6552728" cy="646331"/>
          </a:xfrm>
          <a:prstGeom prst="rect">
            <a:avLst/>
          </a:prstGeom>
          <a:noFill/>
        </p:spPr>
        <p:txBody>
          <a:bodyPr wrap="square">
            <a:spAutoFit/>
          </a:bodyPr>
          <a:lstStyle/>
          <a:p>
            <a:r>
              <a:rPr lang="en-AU" dirty="0">
                <a:hlinkClick r:id="rId4"/>
              </a:rPr>
              <a:t>https://youtu.be/rl_RzCdwOts</a:t>
            </a:r>
            <a:endParaRPr lang="en-AU" dirty="0"/>
          </a:p>
          <a:p>
            <a:endParaRPr lang="en-AU" dirty="0"/>
          </a:p>
        </p:txBody>
      </p:sp>
    </p:spTree>
    <p:extLst>
      <p:ext uri="{BB962C8B-B14F-4D97-AF65-F5344CB8AC3E}">
        <p14:creationId xmlns:p14="http://schemas.microsoft.com/office/powerpoint/2010/main" val="299408836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vol="80000">
                <p:cTn id="7" fill="hold" display="0">
                  <p:stCondLst>
                    <p:cond delay="indefinite"/>
                  </p:stCondLst>
                </p:cTn>
                <p:tgtEl>
                  <p:spTgt spid="4"/>
                </p:tgtEl>
              </p:cMediaNode>
            </p:video>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3E3CD-E7DC-408B-BFB7-E0F9603362BF}"/>
              </a:ext>
            </a:extLst>
          </p:cNvPr>
          <p:cNvSpPr>
            <a:spLocks noGrp="1"/>
          </p:cNvSpPr>
          <p:nvPr>
            <p:ph type="title"/>
          </p:nvPr>
        </p:nvSpPr>
        <p:spPr/>
        <p:txBody>
          <a:bodyPr/>
          <a:lstStyle/>
          <a:p>
            <a:r>
              <a:rPr lang="en-AU" dirty="0"/>
              <a:t>Oscars Law</a:t>
            </a:r>
          </a:p>
        </p:txBody>
      </p:sp>
      <p:pic>
        <p:nvPicPr>
          <p:cNvPr id="4" name="Online Media 3" title="Oscar's Law - Don't buy puppies from pet shops.">
            <a:hlinkClick r:id="" action="ppaction://media"/>
            <a:extLst>
              <a:ext uri="{FF2B5EF4-FFF2-40B4-BE49-F238E27FC236}">
                <a16:creationId xmlns:a16="http://schemas.microsoft.com/office/drawing/2014/main" id="{CF310F88-B3BA-4B29-98C8-705383C4E8B9}"/>
              </a:ext>
            </a:extLst>
          </p:cNvPr>
          <p:cNvPicPr>
            <a:picLocks noGrp="1" noRot="1" noChangeAspect="1"/>
          </p:cNvPicPr>
          <p:nvPr>
            <p:ph idx="1"/>
            <a:videoFile r:link="rId1"/>
          </p:nvPr>
        </p:nvPicPr>
        <p:blipFill>
          <a:blip r:embed="rId3"/>
          <a:stretch>
            <a:fillRect/>
          </a:stretch>
        </p:blipFill>
        <p:spPr>
          <a:xfrm>
            <a:off x="457200" y="1166018"/>
            <a:ext cx="8010525" cy="4525963"/>
          </a:xfrm>
          <a:prstGeom prst="rect">
            <a:avLst/>
          </a:prstGeom>
        </p:spPr>
      </p:pic>
      <p:sp>
        <p:nvSpPr>
          <p:cNvPr id="5" name="TextBox 4">
            <a:extLst>
              <a:ext uri="{FF2B5EF4-FFF2-40B4-BE49-F238E27FC236}">
                <a16:creationId xmlns:a16="http://schemas.microsoft.com/office/drawing/2014/main" id="{06A85A80-CB1B-5A02-89F1-36EAC173E073}"/>
              </a:ext>
            </a:extLst>
          </p:cNvPr>
          <p:cNvSpPr txBox="1"/>
          <p:nvPr/>
        </p:nvSpPr>
        <p:spPr>
          <a:xfrm>
            <a:off x="611560" y="6021288"/>
            <a:ext cx="4576916" cy="646331"/>
          </a:xfrm>
          <a:prstGeom prst="rect">
            <a:avLst/>
          </a:prstGeom>
          <a:noFill/>
        </p:spPr>
        <p:txBody>
          <a:bodyPr wrap="square">
            <a:spAutoFit/>
          </a:bodyPr>
          <a:lstStyle/>
          <a:p>
            <a:r>
              <a:rPr lang="en-AU" dirty="0">
                <a:hlinkClick r:id="rId4"/>
              </a:rPr>
              <a:t>https://youtu.be/InmKjGZGx98</a:t>
            </a:r>
            <a:endParaRPr lang="en-AU" dirty="0"/>
          </a:p>
          <a:p>
            <a:endParaRPr lang="en-AU" dirty="0"/>
          </a:p>
        </p:txBody>
      </p:sp>
    </p:spTree>
    <p:extLst>
      <p:ext uri="{BB962C8B-B14F-4D97-AF65-F5344CB8AC3E}">
        <p14:creationId xmlns:p14="http://schemas.microsoft.com/office/powerpoint/2010/main" val="1492234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B6F61-8F94-476E-8ACF-12E11F52AA57}"/>
              </a:ext>
            </a:extLst>
          </p:cNvPr>
          <p:cNvSpPr>
            <a:spLocks noGrp="1"/>
          </p:cNvSpPr>
          <p:nvPr>
            <p:ph type="title"/>
          </p:nvPr>
        </p:nvSpPr>
        <p:spPr/>
        <p:txBody>
          <a:bodyPr/>
          <a:lstStyle/>
          <a:p>
            <a:r>
              <a:rPr lang="en-AU" dirty="0"/>
              <a:t>Oscars Law</a:t>
            </a:r>
          </a:p>
        </p:txBody>
      </p:sp>
      <p:pic>
        <p:nvPicPr>
          <p:cNvPr id="4" name="Online Media 3" title="Oscar's Law">
            <a:hlinkClick r:id="" action="ppaction://media"/>
            <a:extLst>
              <a:ext uri="{FF2B5EF4-FFF2-40B4-BE49-F238E27FC236}">
                <a16:creationId xmlns:a16="http://schemas.microsoft.com/office/drawing/2014/main" id="{BEBC9FC3-8F1D-4D6B-95CD-A404A25A89EE}"/>
              </a:ext>
            </a:extLst>
          </p:cNvPr>
          <p:cNvPicPr>
            <a:picLocks noGrp="1" noRot="1" noChangeAspect="1"/>
          </p:cNvPicPr>
          <p:nvPr>
            <p:ph idx="1"/>
            <a:videoFile r:link="rId1"/>
          </p:nvPr>
        </p:nvPicPr>
        <p:blipFill>
          <a:blip r:embed="rId3"/>
          <a:stretch>
            <a:fillRect/>
          </a:stretch>
        </p:blipFill>
        <p:spPr>
          <a:xfrm>
            <a:off x="566737" y="1166018"/>
            <a:ext cx="8010525" cy="4525963"/>
          </a:xfrm>
          <a:prstGeom prst="rect">
            <a:avLst/>
          </a:prstGeom>
        </p:spPr>
      </p:pic>
      <p:sp>
        <p:nvSpPr>
          <p:cNvPr id="5" name="TextBox 4">
            <a:extLst>
              <a:ext uri="{FF2B5EF4-FFF2-40B4-BE49-F238E27FC236}">
                <a16:creationId xmlns:a16="http://schemas.microsoft.com/office/drawing/2014/main" id="{BA8DE701-30EA-6E85-3105-CB48DBD862AC}"/>
              </a:ext>
            </a:extLst>
          </p:cNvPr>
          <p:cNvSpPr txBox="1"/>
          <p:nvPr/>
        </p:nvSpPr>
        <p:spPr>
          <a:xfrm>
            <a:off x="571652" y="5937030"/>
            <a:ext cx="5080467" cy="646331"/>
          </a:xfrm>
          <a:prstGeom prst="rect">
            <a:avLst/>
          </a:prstGeom>
          <a:noFill/>
        </p:spPr>
        <p:txBody>
          <a:bodyPr wrap="square">
            <a:spAutoFit/>
          </a:bodyPr>
          <a:lstStyle/>
          <a:p>
            <a:r>
              <a:rPr lang="en-AU" dirty="0">
                <a:hlinkClick r:id="rId4"/>
              </a:rPr>
              <a:t>https://youtu.be/7kTLAxr1Yzk</a:t>
            </a:r>
            <a:endParaRPr lang="en-AU" dirty="0"/>
          </a:p>
          <a:p>
            <a:endParaRPr lang="en-AU" dirty="0"/>
          </a:p>
        </p:txBody>
      </p:sp>
    </p:spTree>
    <p:extLst>
      <p:ext uri="{BB962C8B-B14F-4D97-AF65-F5344CB8AC3E}">
        <p14:creationId xmlns:p14="http://schemas.microsoft.com/office/powerpoint/2010/main" val="3623517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739F1-3E70-4EF0-A855-11F37F7EF348}"/>
              </a:ext>
            </a:extLst>
          </p:cNvPr>
          <p:cNvSpPr>
            <a:spLocks noGrp="1"/>
          </p:cNvSpPr>
          <p:nvPr>
            <p:ph type="title"/>
          </p:nvPr>
        </p:nvSpPr>
        <p:spPr/>
        <p:txBody>
          <a:bodyPr/>
          <a:lstStyle/>
          <a:p>
            <a:r>
              <a:rPr lang="en-AU" dirty="0"/>
              <a:t>Stakeholder positions</a:t>
            </a:r>
          </a:p>
        </p:txBody>
      </p:sp>
      <p:sp>
        <p:nvSpPr>
          <p:cNvPr id="3" name="Content Placeholder 2">
            <a:extLst>
              <a:ext uri="{FF2B5EF4-FFF2-40B4-BE49-F238E27FC236}">
                <a16:creationId xmlns:a16="http://schemas.microsoft.com/office/drawing/2014/main" id="{B3EEDC77-DA6A-4211-8710-337CDA3035BF}"/>
              </a:ext>
            </a:extLst>
          </p:cNvPr>
          <p:cNvSpPr>
            <a:spLocks noGrp="1"/>
          </p:cNvSpPr>
          <p:nvPr>
            <p:ph idx="1"/>
          </p:nvPr>
        </p:nvSpPr>
        <p:spPr/>
        <p:txBody>
          <a:bodyPr/>
          <a:lstStyle/>
          <a:p>
            <a:r>
              <a:rPr lang="en-AU" dirty="0">
                <a:hlinkClick r:id="rId2"/>
              </a:rPr>
              <a:t>Animal Welfare issues – DAWE</a:t>
            </a:r>
            <a:endParaRPr lang="en-AU" dirty="0"/>
          </a:p>
          <a:p>
            <a:r>
              <a:rPr lang="en-AU" dirty="0">
                <a:hlinkClick r:id="rId3"/>
              </a:rPr>
              <a:t>Australia is increasingly uncomfortable with animal cruelty</a:t>
            </a:r>
            <a:r>
              <a:rPr lang="en-AU" dirty="0"/>
              <a:t> helped by </a:t>
            </a:r>
            <a:r>
              <a:rPr lang="en-AU" dirty="0">
                <a:hlinkClick r:id="rId4"/>
              </a:rPr>
              <a:t>Oscar’s Law</a:t>
            </a:r>
            <a:r>
              <a:rPr lang="en-AU" dirty="0"/>
              <a:t> lead to </a:t>
            </a:r>
            <a:r>
              <a:rPr lang="en-AU" dirty="0">
                <a:hlinkClick r:id="rId5"/>
              </a:rPr>
              <a:t>amendments to the puppy farm legislation</a:t>
            </a:r>
            <a:endParaRPr lang="en-AU" dirty="0"/>
          </a:p>
          <a:p>
            <a:r>
              <a:rPr lang="en-AU" dirty="0">
                <a:hlinkClick r:id="rId6"/>
              </a:rPr>
              <a:t>PETA’s Take</a:t>
            </a:r>
            <a:endParaRPr lang="en-AU" dirty="0"/>
          </a:p>
          <a:p>
            <a:r>
              <a:rPr lang="en-AU" dirty="0">
                <a:hlinkClick r:id="rId7"/>
              </a:rPr>
              <a:t>Animal Liberation’s Take</a:t>
            </a:r>
            <a:endParaRPr lang="en-AU" dirty="0"/>
          </a:p>
          <a:p>
            <a:r>
              <a:rPr lang="en-US" dirty="0">
                <a:hlinkClick r:id="rId8"/>
              </a:rPr>
              <a:t>Companion Animals – </a:t>
            </a:r>
            <a:r>
              <a:rPr lang="en-US" dirty="0" err="1">
                <a:hlinkClick r:id="rId8"/>
              </a:rPr>
              <a:t>Onewelfare</a:t>
            </a:r>
            <a:r>
              <a:rPr lang="en-US" dirty="0">
                <a:hlinkClick r:id="rId8"/>
              </a:rPr>
              <a:t> (sydney.edu.au)</a:t>
            </a:r>
            <a:endParaRPr lang="en-AU" dirty="0"/>
          </a:p>
          <a:p>
            <a:endParaRPr lang="en-AU" dirty="0"/>
          </a:p>
        </p:txBody>
      </p:sp>
    </p:spTree>
    <p:extLst>
      <p:ext uri="{BB962C8B-B14F-4D97-AF65-F5344CB8AC3E}">
        <p14:creationId xmlns:p14="http://schemas.microsoft.com/office/powerpoint/2010/main" val="34237887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BC6DE-21D4-083C-8E6B-F4E774DEC76C}"/>
              </a:ext>
            </a:extLst>
          </p:cNvPr>
          <p:cNvSpPr>
            <a:spLocks noGrp="1"/>
          </p:cNvSpPr>
          <p:nvPr>
            <p:ph type="title"/>
          </p:nvPr>
        </p:nvSpPr>
        <p:spPr>
          <a:xfrm>
            <a:off x="457200" y="607193"/>
            <a:ext cx="8229600" cy="1143000"/>
          </a:xfrm>
        </p:spPr>
        <p:txBody>
          <a:bodyPr>
            <a:normAutofit fontScale="90000"/>
          </a:bodyPr>
          <a:lstStyle/>
          <a:p>
            <a:r>
              <a:rPr lang="en-GB" i="0" dirty="0">
                <a:solidFill>
                  <a:srgbClr val="0F0F0F"/>
                </a:solidFill>
                <a:effectLst/>
              </a:rPr>
              <a:t>Amendments to the puppy farm legislation</a:t>
            </a:r>
            <a:br>
              <a:rPr lang="en-GB" b="1" i="0" dirty="0">
                <a:solidFill>
                  <a:srgbClr val="0F0F0F"/>
                </a:solidFill>
                <a:effectLst/>
                <a:latin typeface="YouTube Sans"/>
              </a:rPr>
            </a:br>
            <a:endParaRPr lang="en-AU" dirty="0"/>
          </a:p>
        </p:txBody>
      </p:sp>
      <p:sp>
        <p:nvSpPr>
          <p:cNvPr id="3" name="Content Placeholder 2">
            <a:extLst>
              <a:ext uri="{FF2B5EF4-FFF2-40B4-BE49-F238E27FC236}">
                <a16:creationId xmlns:a16="http://schemas.microsoft.com/office/drawing/2014/main" id="{EC735010-71E5-90F4-6FF7-5D919F8F7E00}"/>
              </a:ext>
            </a:extLst>
          </p:cNvPr>
          <p:cNvSpPr>
            <a:spLocks noGrp="1"/>
          </p:cNvSpPr>
          <p:nvPr>
            <p:ph idx="1"/>
          </p:nvPr>
        </p:nvSpPr>
        <p:spPr/>
        <p:txBody>
          <a:bodyPr/>
          <a:lstStyle/>
          <a:p>
            <a:endParaRPr lang="en-AU" dirty="0"/>
          </a:p>
        </p:txBody>
      </p:sp>
      <p:pic>
        <p:nvPicPr>
          <p:cNvPr id="4" name="Online Media 3" title="Amendments to the puppy farm legislation">
            <a:hlinkClick r:id="" action="ppaction://media"/>
            <a:extLst>
              <a:ext uri="{FF2B5EF4-FFF2-40B4-BE49-F238E27FC236}">
                <a16:creationId xmlns:a16="http://schemas.microsoft.com/office/drawing/2014/main" id="{3FC23C02-3008-1544-5BFF-BB26039A56DA}"/>
              </a:ext>
            </a:extLst>
          </p:cNvPr>
          <p:cNvPicPr>
            <a:picLocks noRot="1" noChangeAspect="1"/>
          </p:cNvPicPr>
          <p:nvPr>
            <a:videoFile r:link="rId1"/>
          </p:nvPr>
        </p:nvPicPr>
        <p:blipFill>
          <a:blip r:embed="rId3"/>
          <a:stretch>
            <a:fillRect/>
          </a:stretch>
        </p:blipFill>
        <p:spPr>
          <a:xfrm>
            <a:off x="1151620" y="1600200"/>
            <a:ext cx="6840760" cy="4104456"/>
          </a:xfrm>
          <a:prstGeom prst="rect">
            <a:avLst/>
          </a:prstGeom>
        </p:spPr>
      </p:pic>
      <p:sp>
        <p:nvSpPr>
          <p:cNvPr id="6" name="TextBox 5">
            <a:extLst>
              <a:ext uri="{FF2B5EF4-FFF2-40B4-BE49-F238E27FC236}">
                <a16:creationId xmlns:a16="http://schemas.microsoft.com/office/drawing/2014/main" id="{1E6B7182-7C7E-8D95-3611-4EAB97EB3020}"/>
              </a:ext>
            </a:extLst>
          </p:cNvPr>
          <p:cNvSpPr txBox="1"/>
          <p:nvPr/>
        </p:nvSpPr>
        <p:spPr>
          <a:xfrm>
            <a:off x="457200" y="6328331"/>
            <a:ext cx="4576916" cy="646331"/>
          </a:xfrm>
          <a:prstGeom prst="rect">
            <a:avLst/>
          </a:prstGeom>
          <a:noFill/>
        </p:spPr>
        <p:txBody>
          <a:bodyPr wrap="square">
            <a:spAutoFit/>
          </a:bodyPr>
          <a:lstStyle/>
          <a:p>
            <a:r>
              <a:rPr lang="en-AU" dirty="0">
                <a:hlinkClick r:id="rId4"/>
              </a:rPr>
              <a:t>https://youtu.be/OxwMOgCVS_g</a:t>
            </a:r>
            <a:endParaRPr lang="en-AU" dirty="0"/>
          </a:p>
          <a:p>
            <a:endParaRPr lang="en-AU" dirty="0"/>
          </a:p>
        </p:txBody>
      </p:sp>
    </p:spTree>
    <p:extLst>
      <p:ext uri="{BB962C8B-B14F-4D97-AF65-F5344CB8AC3E}">
        <p14:creationId xmlns:p14="http://schemas.microsoft.com/office/powerpoint/2010/main" val="972948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DE917-A8C5-4FE8-B151-179FE7F65309}"/>
              </a:ext>
            </a:extLst>
          </p:cNvPr>
          <p:cNvSpPr>
            <a:spLocks noGrp="1"/>
          </p:cNvSpPr>
          <p:nvPr>
            <p:ph type="title"/>
          </p:nvPr>
        </p:nvSpPr>
        <p:spPr/>
        <p:txBody>
          <a:bodyPr/>
          <a:lstStyle/>
          <a:p>
            <a:r>
              <a:rPr lang="en-US" dirty="0">
                <a:hlinkClick r:id="rId2"/>
              </a:rPr>
              <a:t>Greyhounds</a:t>
            </a:r>
            <a:endParaRPr lang="en-AU" dirty="0"/>
          </a:p>
        </p:txBody>
      </p:sp>
      <p:sp>
        <p:nvSpPr>
          <p:cNvPr id="3" name="Content Placeholder 2">
            <a:extLst>
              <a:ext uri="{FF2B5EF4-FFF2-40B4-BE49-F238E27FC236}">
                <a16:creationId xmlns:a16="http://schemas.microsoft.com/office/drawing/2014/main" id="{96074D79-D91D-4C00-B6D4-6A5E90C0BEB4}"/>
              </a:ext>
            </a:extLst>
          </p:cNvPr>
          <p:cNvSpPr>
            <a:spLocks noGrp="1"/>
          </p:cNvSpPr>
          <p:nvPr>
            <p:ph idx="1"/>
          </p:nvPr>
        </p:nvSpPr>
        <p:spPr/>
        <p:txBody>
          <a:bodyPr>
            <a:normAutofit/>
          </a:bodyPr>
          <a:lstStyle/>
          <a:p>
            <a:r>
              <a:rPr lang="en-US" dirty="0">
                <a:hlinkClick r:id="rId3"/>
              </a:rPr>
              <a:t>What are the animal welfare issues with greyhound racing? – RSPCA Knowledgebase</a:t>
            </a:r>
            <a:endParaRPr lang="en-US" dirty="0"/>
          </a:p>
          <a:p>
            <a:r>
              <a:rPr lang="en-US" dirty="0"/>
              <a:t>Must stay on lead when re-homed</a:t>
            </a:r>
          </a:p>
          <a:p>
            <a:r>
              <a:rPr lang="en-US" dirty="0"/>
              <a:t>Previous laws meant must be muzzled when off the home property but public outcry has since reversed this</a:t>
            </a:r>
          </a:p>
          <a:p>
            <a:pPr lvl="1"/>
            <a:r>
              <a:rPr lang="en-US" dirty="0"/>
              <a:t>Breed-specific laws and </a:t>
            </a:r>
            <a:r>
              <a:rPr lang="en-US" dirty="0" err="1"/>
              <a:t>pedjudice</a:t>
            </a:r>
            <a:r>
              <a:rPr lang="en-US" dirty="0"/>
              <a:t> penalizes the individual dog</a:t>
            </a:r>
          </a:p>
        </p:txBody>
      </p:sp>
    </p:spTree>
    <p:extLst>
      <p:ext uri="{BB962C8B-B14F-4D97-AF65-F5344CB8AC3E}">
        <p14:creationId xmlns:p14="http://schemas.microsoft.com/office/powerpoint/2010/main" val="28643071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F5928-B873-47AE-AA72-F3A01187C03C}"/>
              </a:ext>
            </a:extLst>
          </p:cNvPr>
          <p:cNvSpPr>
            <a:spLocks noGrp="1"/>
          </p:cNvSpPr>
          <p:nvPr>
            <p:ph type="title"/>
          </p:nvPr>
        </p:nvSpPr>
        <p:spPr/>
        <p:txBody>
          <a:bodyPr/>
          <a:lstStyle/>
          <a:p>
            <a:r>
              <a:rPr lang="en-US" dirty="0"/>
              <a:t>Brachycephalic dogs</a:t>
            </a:r>
            <a:endParaRPr lang="en-AU" dirty="0"/>
          </a:p>
        </p:txBody>
      </p:sp>
      <p:sp>
        <p:nvSpPr>
          <p:cNvPr id="3" name="Content Placeholder 2">
            <a:extLst>
              <a:ext uri="{FF2B5EF4-FFF2-40B4-BE49-F238E27FC236}">
                <a16:creationId xmlns:a16="http://schemas.microsoft.com/office/drawing/2014/main" id="{0B1641D9-D504-47A7-8D8C-E4A4E5839A8F}"/>
              </a:ext>
            </a:extLst>
          </p:cNvPr>
          <p:cNvSpPr>
            <a:spLocks noGrp="1"/>
          </p:cNvSpPr>
          <p:nvPr>
            <p:ph idx="1"/>
          </p:nvPr>
        </p:nvSpPr>
        <p:spPr>
          <a:xfrm>
            <a:off x="457200" y="1600201"/>
            <a:ext cx="8229600" cy="1684784"/>
          </a:xfrm>
        </p:spPr>
        <p:txBody>
          <a:bodyPr>
            <a:normAutofit fontScale="85000" lnSpcReduction="10000"/>
          </a:bodyPr>
          <a:lstStyle/>
          <a:p>
            <a:r>
              <a:rPr lang="en-US" dirty="0">
                <a:hlinkClick r:id="rId2"/>
              </a:rPr>
              <a:t>Love is Blind campaign</a:t>
            </a:r>
            <a:endParaRPr lang="en-US" dirty="0"/>
          </a:p>
          <a:p>
            <a:r>
              <a:rPr lang="en-US" dirty="0"/>
              <a:t>Welfare implications from breeding, owning, exercising</a:t>
            </a:r>
          </a:p>
          <a:p>
            <a:pPr lvl="1"/>
            <a:r>
              <a:rPr lang="en-AU" dirty="0">
                <a:hlinkClick r:id="rId3"/>
              </a:rPr>
              <a:t>https://www.dailymail.co.uk/news/article-10475455/Call-BAN-French-Bulldogs-Pugs-Australia.html</a:t>
            </a:r>
            <a:r>
              <a:rPr lang="en-AU" dirty="0"/>
              <a:t> </a:t>
            </a:r>
          </a:p>
        </p:txBody>
      </p:sp>
      <p:pic>
        <p:nvPicPr>
          <p:cNvPr id="3074" name="Picture 2" descr="Dutch prohibition of the breeding of dogs with too short muzzles - FECAV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37434" y="3789041"/>
            <a:ext cx="3528633" cy="3068959"/>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Brachycephalic Breeds: Wrinkles and Panting and Snoring... Oh My! | City  Way Animal Clinic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067" y="3789041"/>
            <a:ext cx="5648392" cy="3068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4451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91E3C-1349-4AA6-A294-023554A2AD61}"/>
              </a:ext>
            </a:extLst>
          </p:cNvPr>
          <p:cNvSpPr>
            <a:spLocks noGrp="1"/>
          </p:cNvSpPr>
          <p:nvPr>
            <p:ph type="title"/>
          </p:nvPr>
        </p:nvSpPr>
        <p:spPr/>
        <p:txBody>
          <a:bodyPr/>
          <a:lstStyle/>
          <a:p>
            <a:r>
              <a:rPr lang="en-US" dirty="0"/>
              <a:t>Human-animal bond</a:t>
            </a:r>
            <a:endParaRPr lang="en-AU" dirty="0"/>
          </a:p>
        </p:txBody>
      </p:sp>
      <p:graphicFrame>
        <p:nvGraphicFramePr>
          <p:cNvPr id="4" name="Content Placeholder 3">
            <a:extLst>
              <a:ext uri="{FF2B5EF4-FFF2-40B4-BE49-F238E27FC236}">
                <a16:creationId xmlns:a16="http://schemas.microsoft.com/office/drawing/2014/main" id="{D234A80F-B2E2-47DB-9DB7-4CAE1D4E9012}"/>
              </a:ext>
            </a:extLst>
          </p:cNvPr>
          <p:cNvGraphicFramePr>
            <a:graphicFrameLocks noGrp="1"/>
          </p:cNvGraphicFramePr>
          <p:nvPr>
            <p:ph idx="1"/>
            <p:extLst>
              <p:ext uri="{D42A27DB-BD31-4B8C-83A1-F6EECF244321}">
                <p14:modId xmlns:p14="http://schemas.microsoft.com/office/powerpoint/2010/main" val="3125776683"/>
              </p:ext>
            </p:extLst>
          </p:nvPr>
        </p:nvGraphicFramePr>
        <p:xfrm>
          <a:off x="457200" y="1600200"/>
          <a:ext cx="8229600" cy="51411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978795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985BE-889C-4A17-8FFA-D6B4A3929D45}"/>
              </a:ext>
            </a:extLst>
          </p:cNvPr>
          <p:cNvSpPr>
            <a:spLocks noGrp="1"/>
          </p:cNvSpPr>
          <p:nvPr>
            <p:ph type="title"/>
          </p:nvPr>
        </p:nvSpPr>
        <p:spPr/>
        <p:txBody>
          <a:bodyPr/>
          <a:lstStyle/>
          <a:p>
            <a:r>
              <a:rPr lang="en-US" dirty="0"/>
              <a:t>Human-animal bond</a:t>
            </a:r>
            <a:endParaRPr lang="en-AU" dirty="0"/>
          </a:p>
        </p:txBody>
      </p:sp>
      <p:pic>
        <p:nvPicPr>
          <p:cNvPr id="4" name="Online Media 3" title="Prescription Dog">
            <a:hlinkClick r:id="" action="ppaction://media"/>
            <a:extLst>
              <a:ext uri="{FF2B5EF4-FFF2-40B4-BE49-F238E27FC236}">
                <a16:creationId xmlns:a16="http://schemas.microsoft.com/office/drawing/2014/main" id="{0FBC3DE2-A18C-447F-9301-54F37E72CEFB}"/>
              </a:ext>
            </a:extLst>
          </p:cNvPr>
          <p:cNvPicPr>
            <a:picLocks noGrp="1" noRot="1" noChangeAspect="1"/>
          </p:cNvPicPr>
          <p:nvPr>
            <p:ph idx="1"/>
            <a:videoFile r:link="rId1"/>
          </p:nvPr>
        </p:nvPicPr>
        <p:blipFill>
          <a:blip r:embed="rId3"/>
          <a:stretch>
            <a:fillRect/>
          </a:stretch>
        </p:blipFill>
        <p:spPr>
          <a:xfrm>
            <a:off x="566737" y="1268760"/>
            <a:ext cx="8010525" cy="4525963"/>
          </a:xfrm>
          <a:prstGeom prst="rect">
            <a:avLst/>
          </a:prstGeom>
        </p:spPr>
      </p:pic>
      <p:sp>
        <p:nvSpPr>
          <p:cNvPr id="5" name="TextBox 4">
            <a:extLst>
              <a:ext uri="{FF2B5EF4-FFF2-40B4-BE49-F238E27FC236}">
                <a16:creationId xmlns:a16="http://schemas.microsoft.com/office/drawing/2014/main" id="{AA3C8221-1366-C7FB-2497-2ABF9DC0C1ED}"/>
              </a:ext>
            </a:extLst>
          </p:cNvPr>
          <p:cNvSpPr txBox="1"/>
          <p:nvPr/>
        </p:nvSpPr>
        <p:spPr>
          <a:xfrm>
            <a:off x="566737" y="6021288"/>
            <a:ext cx="5784749" cy="646331"/>
          </a:xfrm>
          <a:prstGeom prst="rect">
            <a:avLst/>
          </a:prstGeom>
          <a:noFill/>
        </p:spPr>
        <p:txBody>
          <a:bodyPr wrap="square">
            <a:spAutoFit/>
          </a:bodyPr>
          <a:lstStyle/>
          <a:p>
            <a:r>
              <a:rPr lang="en-AU" dirty="0">
                <a:hlinkClick r:id="rId4"/>
              </a:rPr>
              <a:t>https://youtu.be/wXwt62moB7w</a:t>
            </a:r>
            <a:endParaRPr lang="en-AU" dirty="0"/>
          </a:p>
          <a:p>
            <a:endParaRPr lang="en-AU" dirty="0"/>
          </a:p>
        </p:txBody>
      </p:sp>
    </p:spTree>
    <p:extLst>
      <p:ext uri="{BB962C8B-B14F-4D97-AF65-F5344CB8AC3E}">
        <p14:creationId xmlns:p14="http://schemas.microsoft.com/office/powerpoint/2010/main" val="3785972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0219A-A11A-44EC-B826-4B319B89C957}"/>
              </a:ext>
            </a:extLst>
          </p:cNvPr>
          <p:cNvSpPr>
            <a:spLocks noGrp="1"/>
          </p:cNvSpPr>
          <p:nvPr>
            <p:ph type="title"/>
          </p:nvPr>
        </p:nvSpPr>
        <p:spPr/>
        <p:txBody>
          <a:bodyPr/>
          <a:lstStyle/>
          <a:p>
            <a:r>
              <a:rPr lang="en-US" dirty="0"/>
              <a:t>Human-animal bond</a:t>
            </a:r>
            <a:endParaRPr lang="en-AU" dirty="0"/>
          </a:p>
        </p:txBody>
      </p:sp>
      <p:pic>
        <p:nvPicPr>
          <p:cNvPr id="4" name="Online Media 3" title="Prescription Cat">
            <a:hlinkClick r:id="" action="ppaction://media"/>
            <a:extLst>
              <a:ext uri="{FF2B5EF4-FFF2-40B4-BE49-F238E27FC236}">
                <a16:creationId xmlns:a16="http://schemas.microsoft.com/office/drawing/2014/main" id="{3CDB2D6F-FB83-4FA1-B891-72682F2D5D64}"/>
              </a:ext>
            </a:extLst>
          </p:cNvPr>
          <p:cNvPicPr>
            <a:picLocks noGrp="1" noRot="1" noChangeAspect="1"/>
          </p:cNvPicPr>
          <p:nvPr>
            <p:ph idx="1"/>
            <a:videoFile r:link="rId1"/>
          </p:nvPr>
        </p:nvPicPr>
        <p:blipFill>
          <a:blip r:embed="rId3"/>
          <a:stretch>
            <a:fillRect/>
          </a:stretch>
        </p:blipFill>
        <p:spPr>
          <a:xfrm>
            <a:off x="566737" y="1417638"/>
            <a:ext cx="8010525" cy="4525963"/>
          </a:xfrm>
          <a:prstGeom prst="rect">
            <a:avLst/>
          </a:prstGeom>
        </p:spPr>
      </p:pic>
      <p:sp>
        <p:nvSpPr>
          <p:cNvPr id="5" name="TextBox 4">
            <a:extLst>
              <a:ext uri="{FF2B5EF4-FFF2-40B4-BE49-F238E27FC236}">
                <a16:creationId xmlns:a16="http://schemas.microsoft.com/office/drawing/2014/main" id="{0B706938-29FE-BD26-5D30-7DDAD6C1CEAD}"/>
              </a:ext>
            </a:extLst>
          </p:cNvPr>
          <p:cNvSpPr txBox="1"/>
          <p:nvPr/>
        </p:nvSpPr>
        <p:spPr>
          <a:xfrm>
            <a:off x="971600" y="6247719"/>
            <a:ext cx="5544616" cy="646331"/>
          </a:xfrm>
          <a:prstGeom prst="rect">
            <a:avLst/>
          </a:prstGeom>
          <a:noFill/>
        </p:spPr>
        <p:txBody>
          <a:bodyPr wrap="square">
            <a:spAutoFit/>
          </a:bodyPr>
          <a:lstStyle/>
          <a:p>
            <a:r>
              <a:rPr lang="en-AU" dirty="0">
                <a:hlinkClick r:id="rId4"/>
              </a:rPr>
              <a:t>https://youtu.be/K8ZmbR5Lw7k</a:t>
            </a:r>
            <a:endParaRPr lang="en-AU" dirty="0"/>
          </a:p>
          <a:p>
            <a:endParaRPr lang="en-AU" dirty="0"/>
          </a:p>
        </p:txBody>
      </p:sp>
    </p:spTree>
    <p:extLst>
      <p:ext uri="{BB962C8B-B14F-4D97-AF65-F5344CB8AC3E}">
        <p14:creationId xmlns:p14="http://schemas.microsoft.com/office/powerpoint/2010/main" val="1103207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2FAC1-478E-45EC-A2A6-6837491B3DAD}"/>
              </a:ext>
            </a:extLst>
          </p:cNvPr>
          <p:cNvSpPr>
            <a:spLocks noGrp="1"/>
          </p:cNvSpPr>
          <p:nvPr>
            <p:ph type="title"/>
          </p:nvPr>
        </p:nvSpPr>
        <p:spPr/>
        <p:txBody>
          <a:bodyPr/>
          <a:lstStyle/>
          <a:p>
            <a:r>
              <a:rPr lang="en-US" dirty="0"/>
              <a:t>Human-animal bond</a:t>
            </a:r>
            <a:endParaRPr lang="en-AU" dirty="0"/>
          </a:p>
        </p:txBody>
      </p:sp>
      <p:pic>
        <p:nvPicPr>
          <p:cNvPr id="4" name="Online Media 3" title="Human-Animal Bond 101">
            <a:hlinkClick r:id="" action="ppaction://media"/>
            <a:extLst>
              <a:ext uri="{FF2B5EF4-FFF2-40B4-BE49-F238E27FC236}">
                <a16:creationId xmlns:a16="http://schemas.microsoft.com/office/drawing/2014/main" id="{5EC7D94C-1C4B-4803-904A-5FA4DA829DD6}"/>
              </a:ext>
            </a:extLst>
          </p:cNvPr>
          <p:cNvPicPr>
            <a:picLocks noGrp="1" noRot="1" noChangeAspect="1"/>
          </p:cNvPicPr>
          <p:nvPr>
            <p:ph idx="1"/>
            <a:videoFile r:link="rId1"/>
          </p:nvPr>
        </p:nvPicPr>
        <p:blipFill>
          <a:blip r:embed="rId3"/>
          <a:stretch>
            <a:fillRect/>
          </a:stretch>
        </p:blipFill>
        <p:spPr>
          <a:xfrm>
            <a:off x="457200" y="1410569"/>
            <a:ext cx="8010525" cy="4525963"/>
          </a:xfrm>
          <a:prstGeom prst="rect">
            <a:avLst/>
          </a:prstGeom>
        </p:spPr>
      </p:pic>
      <p:sp>
        <p:nvSpPr>
          <p:cNvPr id="5" name="TextBox 4">
            <a:extLst>
              <a:ext uri="{FF2B5EF4-FFF2-40B4-BE49-F238E27FC236}">
                <a16:creationId xmlns:a16="http://schemas.microsoft.com/office/drawing/2014/main" id="{E81B903C-10FD-8E94-D16A-C2AF37FA8954}"/>
              </a:ext>
            </a:extLst>
          </p:cNvPr>
          <p:cNvSpPr txBox="1"/>
          <p:nvPr/>
        </p:nvSpPr>
        <p:spPr>
          <a:xfrm>
            <a:off x="1043608" y="6214030"/>
            <a:ext cx="5369004" cy="646331"/>
          </a:xfrm>
          <a:prstGeom prst="rect">
            <a:avLst/>
          </a:prstGeom>
          <a:noFill/>
        </p:spPr>
        <p:txBody>
          <a:bodyPr wrap="square">
            <a:spAutoFit/>
          </a:bodyPr>
          <a:lstStyle/>
          <a:p>
            <a:r>
              <a:rPr lang="en-AU" dirty="0">
                <a:hlinkClick r:id="rId4"/>
              </a:rPr>
              <a:t>https://youtu.be/2qSSHdaoylM</a:t>
            </a:r>
            <a:endParaRPr lang="en-AU" dirty="0"/>
          </a:p>
          <a:p>
            <a:endParaRPr lang="en-AU" dirty="0"/>
          </a:p>
        </p:txBody>
      </p:sp>
    </p:spTree>
    <p:extLst>
      <p:ext uri="{BB962C8B-B14F-4D97-AF65-F5344CB8AC3E}">
        <p14:creationId xmlns:p14="http://schemas.microsoft.com/office/powerpoint/2010/main" val="3900710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F283D-6E73-7F6E-08BF-52ED915FD92F}"/>
              </a:ext>
            </a:extLst>
          </p:cNvPr>
          <p:cNvSpPr>
            <a:spLocks noGrp="1"/>
          </p:cNvSpPr>
          <p:nvPr>
            <p:ph type="title"/>
          </p:nvPr>
        </p:nvSpPr>
        <p:spPr/>
        <p:txBody>
          <a:bodyPr/>
          <a:lstStyle/>
          <a:p>
            <a:r>
              <a:rPr lang="en-US" dirty="0"/>
              <a:t>Human-animal bond</a:t>
            </a:r>
            <a:endParaRPr lang="en-AU" dirty="0"/>
          </a:p>
        </p:txBody>
      </p:sp>
      <p:pic>
        <p:nvPicPr>
          <p:cNvPr id="5" name="Picture 4">
            <a:extLst>
              <a:ext uri="{FF2B5EF4-FFF2-40B4-BE49-F238E27FC236}">
                <a16:creationId xmlns:a16="http://schemas.microsoft.com/office/drawing/2014/main" id="{43A905C6-0A48-1E30-FAAE-7D7A326435EC}"/>
              </a:ext>
            </a:extLst>
          </p:cNvPr>
          <p:cNvPicPr>
            <a:picLocks noChangeAspect="1"/>
          </p:cNvPicPr>
          <p:nvPr/>
        </p:nvPicPr>
        <p:blipFill>
          <a:blip r:embed="rId2"/>
          <a:stretch>
            <a:fillRect/>
          </a:stretch>
        </p:blipFill>
        <p:spPr>
          <a:xfrm>
            <a:off x="1043608" y="1556792"/>
            <a:ext cx="7382340" cy="4608512"/>
          </a:xfrm>
          <a:prstGeom prst="rect">
            <a:avLst/>
          </a:prstGeom>
        </p:spPr>
      </p:pic>
    </p:spTree>
    <p:extLst>
      <p:ext uri="{BB962C8B-B14F-4D97-AF65-F5344CB8AC3E}">
        <p14:creationId xmlns:p14="http://schemas.microsoft.com/office/powerpoint/2010/main" val="1543354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C581A-5157-4727-8134-4A8AE26BA455}"/>
              </a:ext>
            </a:extLst>
          </p:cNvPr>
          <p:cNvSpPr>
            <a:spLocks noGrp="1"/>
          </p:cNvSpPr>
          <p:nvPr>
            <p:ph type="title"/>
          </p:nvPr>
        </p:nvSpPr>
        <p:spPr/>
        <p:txBody>
          <a:bodyPr/>
          <a:lstStyle/>
          <a:p>
            <a:r>
              <a:rPr lang="en-US" dirty="0"/>
              <a:t>Anthropomorphism</a:t>
            </a:r>
            <a:endParaRPr lang="en-AU" dirty="0"/>
          </a:p>
        </p:txBody>
      </p:sp>
      <p:sp>
        <p:nvSpPr>
          <p:cNvPr id="3" name="Content Placeholder 2">
            <a:extLst>
              <a:ext uri="{FF2B5EF4-FFF2-40B4-BE49-F238E27FC236}">
                <a16:creationId xmlns:a16="http://schemas.microsoft.com/office/drawing/2014/main" id="{1911F987-2983-4BEB-8229-253607AE50C0}"/>
              </a:ext>
            </a:extLst>
          </p:cNvPr>
          <p:cNvSpPr>
            <a:spLocks noGrp="1"/>
          </p:cNvSpPr>
          <p:nvPr>
            <p:ph idx="1"/>
          </p:nvPr>
        </p:nvSpPr>
        <p:spPr/>
        <p:txBody>
          <a:bodyPr/>
          <a:lstStyle/>
          <a:p>
            <a:r>
              <a:rPr lang="en-US" dirty="0"/>
              <a:t>The use of human characteristics to describe or explain nonhuman animals. </a:t>
            </a:r>
          </a:p>
          <a:p>
            <a:r>
              <a:rPr lang="en-US" dirty="0"/>
              <a:t>Hotly debated</a:t>
            </a:r>
            <a:br>
              <a:rPr lang="en-US" dirty="0"/>
            </a:br>
            <a:endParaRPr lang="en-US" dirty="0"/>
          </a:p>
          <a:p>
            <a:r>
              <a:rPr lang="en-US" dirty="0"/>
              <a:t>Let’s watch: </a:t>
            </a:r>
            <a:r>
              <a:rPr lang="en-US" dirty="0">
                <a:hlinkClick r:id="rId2"/>
              </a:rPr>
              <a:t>https://youtu.be/kwlluAXRzpQ</a:t>
            </a:r>
            <a:endParaRPr lang="en-US" dirty="0"/>
          </a:p>
          <a:p>
            <a:endParaRPr lang="en-US" dirty="0"/>
          </a:p>
        </p:txBody>
      </p:sp>
    </p:spTree>
    <p:extLst>
      <p:ext uri="{BB962C8B-B14F-4D97-AF65-F5344CB8AC3E}">
        <p14:creationId xmlns:p14="http://schemas.microsoft.com/office/powerpoint/2010/main" val="388355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CBE2-A5CC-4B4E-97E6-9922DB8F0D89}"/>
              </a:ext>
            </a:extLst>
          </p:cNvPr>
          <p:cNvSpPr>
            <a:spLocks noGrp="1"/>
          </p:cNvSpPr>
          <p:nvPr>
            <p:ph type="title"/>
          </p:nvPr>
        </p:nvSpPr>
        <p:spPr/>
        <p:txBody>
          <a:bodyPr/>
          <a:lstStyle/>
          <a:p>
            <a:r>
              <a:rPr lang="en-US" dirty="0"/>
              <a:t>Anthropomorphism</a:t>
            </a:r>
            <a:endParaRPr lang="en-AU" dirty="0"/>
          </a:p>
        </p:txBody>
      </p:sp>
      <p:pic>
        <p:nvPicPr>
          <p:cNvPr id="4" name="Online Media 3" title="Anthropomorphism: Seeing the Human in Plants, Pets and Possessions">
            <a:hlinkClick r:id="" action="ppaction://media"/>
            <a:extLst>
              <a:ext uri="{FF2B5EF4-FFF2-40B4-BE49-F238E27FC236}">
                <a16:creationId xmlns:a16="http://schemas.microsoft.com/office/drawing/2014/main" id="{4352C67B-AECD-4E27-B3FE-78209B3CF9F8}"/>
              </a:ext>
            </a:extLst>
          </p:cNvPr>
          <p:cNvPicPr>
            <a:picLocks noGrp="1" noRot="1" noChangeAspect="1"/>
          </p:cNvPicPr>
          <p:nvPr>
            <p:ph idx="1"/>
            <a:videoFile r:link="rId1"/>
          </p:nvPr>
        </p:nvPicPr>
        <p:blipFill>
          <a:blip r:embed="rId3"/>
          <a:stretch>
            <a:fillRect/>
          </a:stretch>
        </p:blipFill>
        <p:spPr>
          <a:xfrm>
            <a:off x="566738" y="1600200"/>
            <a:ext cx="8010525" cy="4525963"/>
          </a:xfrm>
          <a:prstGeom prst="rect">
            <a:avLst/>
          </a:prstGeom>
        </p:spPr>
      </p:pic>
    </p:spTree>
    <p:extLst>
      <p:ext uri="{BB962C8B-B14F-4D97-AF65-F5344CB8AC3E}">
        <p14:creationId xmlns:p14="http://schemas.microsoft.com/office/powerpoint/2010/main" val="4273559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theme/theme1.xml><?xml version="1.0" encoding="utf-8"?>
<a:theme xmlns:a="http://schemas.openxmlformats.org/drawingml/2006/main" name="Official BHI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Official BHI Template</Template>
  <TotalTime>9904</TotalTime>
  <Words>1026</Words>
  <Application>Microsoft Office PowerPoint</Application>
  <PresentationFormat>On-screen Show (4:3)</PresentationFormat>
  <Paragraphs>92</Paragraphs>
  <Slides>25</Slides>
  <Notes>1</Notes>
  <HiddenSlides>0</HiddenSlides>
  <MMClips>8</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YouTube Sans</vt:lpstr>
      <vt:lpstr>Official BHI Template</vt:lpstr>
      <vt:lpstr>The welfare, behaviour, and exercising dogs Cluster ACMGEN303 - Assess the welfare status of an animal ACMBEH301 - Identify behaviours and interact safely with animals ACMGEN308 - Walk and exercise dogs</vt:lpstr>
      <vt:lpstr>Unlikely animal friendships</vt:lpstr>
      <vt:lpstr>Human-animal bond</vt:lpstr>
      <vt:lpstr>Human-animal bond</vt:lpstr>
      <vt:lpstr>Human-animal bond</vt:lpstr>
      <vt:lpstr>Human-animal bond</vt:lpstr>
      <vt:lpstr>Human-animal bond</vt:lpstr>
      <vt:lpstr>Anthropomorphism</vt:lpstr>
      <vt:lpstr>Anthropomorphism</vt:lpstr>
      <vt:lpstr>Current thoughts:</vt:lpstr>
      <vt:lpstr>PowerPoint Presentation</vt:lpstr>
      <vt:lpstr>How might this impact teaching a dog to walk calmly on a lead?</vt:lpstr>
      <vt:lpstr>Sentience</vt:lpstr>
      <vt:lpstr>Sentience</vt:lpstr>
      <vt:lpstr>Animal what? These definitions are important:</vt:lpstr>
      <vt:lpstr>Animal Welfare</vt:lpstr>
      <vt:lpstr>Animal Welfare in Australia</vt:lpstr>
      <vt:lpstr>Animal Welfare and ethical Issues in Australia and the animal care industry</vt:lpstr>
      <vt:lpstr>Society’s attitude</vt:lpstr>
      <vt:lpstr>Oscars Law</vt:lpstr>
      <vt:lpstr>Oscars Law</vt:lpstr>
      <vt:lpstr>Stakeholder positions</vt:lpstr>
      <vt:lpstr>Amendments to the puppy farm legislation </vt:lpstr>
      <vt:lpstr>Greyhounds</vt:lpstr>
      <vt:lpstr>Brachycephalic dogs</vt:lpstr>
    </vt:vector>
  </TitlesOfParts>
  <Company>Box Hill Institute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Code/Cluster Name</dc:title>
  <dc:creator>Marcie Lash</dc:creator>
  <cp:lastModifiedBy>Peter and Lorraine Van Orsouw</cp:lastModifiedBy>
  <cp:revision>229</cp:revision>
  <dcterms:created xsi:type="dcterms:W3CDTF">2019-05-26T22:37:39Z</dcterms:created>
  <dcterms:modified xsi:type="dcterms:W3CDTF">2024-08-05T02:20:06Z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492b962-2da9-437f-9131-159982e3fe8d_Enabled">
    <vt:lpwstr>true</vt:lpwstr>
  </property>
  <property fmtid="{D5CDD505-2E9C-101B-9397-08002B2CF9AE}" pid="3" name="MSIP_Label_6492b962-2da9-437f-9131-159982e3fe8d_SetDate">
    <vt:lpwstr>2021-03-29T22:02:57Z</vt:lpwstr>
  </property>
  <property fmtid="{D5CDD505-2E9C-101B-9397-08002B2CF9AE}" pid="4" name="MSIP_Label_6492b962-2da9-437f-9131-159982e3fe8d_Method">
    <vt:lpwstr>Privileged</vt:lpwstr>
  </property>
  <property fmtid="{D5CDD505-2E9C-101B-9397-08002B2CF9AE}" pid="5" name="MSIP_Label_6492b962-2da9-437f-9131-159982e3fe8d_Name">
    <vt:lpwstr>No Marking</vt:lpwstr>
  </property>
  <property fmtid="{D5CDD505-2E9C-101B-9397-08002B2CF9AE}" pid="6" name="MSIP_Label_6492b962-2da9-437f-9131-159982e3fe8d_SiteId">
    <vt:lpwstr>32f6029a-b4af-440e-8020-d4b47ab314a2</vt:lpwstr>
  </property>
  <property fmtid="{D5CDD505-2E9C-101B-9397-08002B2CF9AE}" pid="7" name="MSIP_Label_6492b962-2da9-437f-9131-159982e3fe8d_ActionId">
    <vt:lpwstr>b3d6740c-7a6d-4656-9f99-29352ec5d71e</vt:lpwstr>
  </property>
  <property fmtid="{D5CDD505-2E9C-101B-9397-08002B2CF9AE}" pid="8" name="MSIP_Label_6492b962-2da9-437f-9131-159982e3fe8d_ContentBits">
    <vt:lpwstr>0</vt:lpwstr>
  </property>
</Properties>
</file>