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sldIdLst>
    <p:sldId id="1056" r:id="rId4"/>
    <p:sldId id="1126" r:id="rId5"/>
    <p:sldId id="1119" r:id="rId6"/>
    <p:sldId id="1087" r:id="rId7"/>
    <p:sldId id="1117" r:id="rId8"/>
    <p:sldId id="1105" r:id="rId9"/>
    <p:sldId id="1106" r:id="rId10"/>
    <p:sldId id="1107" r:id="rId11"/>
    <p:sldId id="1128" r:id="rId12"/>
    <p:sldId id="1129" r:id="rId13"/>
    <p:sldId id="1122" r:id="rId14"/>
    <p:sldId id="1092" r:id="rId15"/>
    <p:sldId id="1124" r:id="rId16"/>
    <p:sldId id="1080" r:id="rId17"/>
    <p:sldId id="1112" r:id="rId18"/>
    <p:sldId id="1108" r:id="rId19"/>
    <p:sldId id="1125" r:id="rId20"/>
    <p:sldId id="1110" r:id="rId21"/>
    <p:sldId id="1111" r:id="rId22"/>
    <p:sldId id="1127" r:id="rId23"/>
    <p:sldId id="1102" r:id="rId24"/>
    <p:sldId id="1104" r:id="rId25"/>
    <p:sldId id="1099" r:id="rId26"/>
    <p:sldId id="11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79177" autoAdjust="0"/>
  </p:normalViewPr>
  <p:slideViewPr>
    <p:cSldViewPr showGuides="1">
      <p:cViewPr varScale="1">
        <p:scale>
          <a:sx n="88" d="100"/>
          <a:sy n="88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4DBFE-86FA-4B45-91C7-D153CD44673F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74D2F357-79BA-4278-AD4D-45FFA24A6407}">
      <dgm:prSet/>
      <dgm:spPr/>
      <dgm:t>
        <a:bodyPr/>
        <a:lstStyle/>
        <a:p>
          <a:r>
            <a:rPr lang="en-AU"/>
            <a:t>Confirm the task, time, duration</a:t>
          </a:r>
        </a:p>
      </dgm:t>
    </dgm:pt>
    <dgm:pt modelId="{30D98F86-ED96-40CD-A105-E14F3F82F02C}" type="parTrans" cxnId="{F28C3F79-AD2E-40CC-AA2F-3BC359D50791}">
      <dgm:prSet/>
      <dgm:spPr/>
      <dgm:t>
        <a:bodyPr/>
        <a:lstStyle/>
        <a:p>
          <a:endParaRPr lang="en-AU"/>
        </a:p>
      </dgm:t>
    </dgm:pt>
    <dgm:pt modelId="{C330A6C1-5953-4849-9A16-06A608541E2F}" type="sibTrans" cxnId="{F28C3F79-AD2E-40CC-AA2F-3BC359D50791}">
      <dgm:prSet/>
      <dgm:spPr/>
      <dgm:t>
        <a:bodyPr/>
        <a:lstStyle/>
        <a:p>
          <a:endParaRPr lang="en-AU"/>
        </a:p>
      </dgm:t>
    </dgm:pt>
    <dgm:pt modelId="{DEA7AF48-4FBA-4A30-A564-9D04BD146A0B}">
      <dgm:prSet/>
      <dgm:spPr/>
      <dgm:t>
        <a:bodyPr/>
        <a:lstStyle/>
        <a:p>
          <a:r>
            <a:rPr lang="en-AU"/>
            <a:t>Establish the walking route</a:t>
          </a:r>
        </a:p>
      </dgm:t>
    </dgm:pt>
    <dgm:pt modelId="{D8648A1B-1BD2-4126-838B-B5E30A0AA0C2}" type="parTrans" cxnId="{8AA8659C-4ADF-4B19-A388-567AA4B33741}">
      <dgm:prSet/>
      <dgm:spPr/>
      <dgm:t>
        <a:bodyPr/>
        <a:lstStyle/>
        <a:p>
          <a:endParaRPr lang="en-AU"/>
        </a:p>
      </dgm:t>
    </dgm:pt>
    <dgm:pt modelId="{DFC90733-A23D-48EC-974A-24C9BF9ABD64}" type="sibTrans" cxnId="{8AA8659C-4ADF-4B19-A388-567AA4B33741}">
      <dgm:prSet/>
      <dgm:spPr/>
      <dgm:t>
        <a:bodyPr/>
        <a:lstStyle/>
        <a:p>
          <a:endParaRPr lang="en-AU"/>
        </a:p>
      </dgm:t>
    </dgm:pt>
    <dgm:pt modelId="{362D7B43-9666-4134-8727-41BEE523235B}">
      <dgm:prSet/>
      <dgm:spPr/>
      <dgm:t>
        <a:bodyPr/>
        <a:lstStyle/>
        <a:p>
          <a:r>
            <a:rPr lang="en-AU" dirty="0"/>
            <a:t>Discuss questions with supervisor</a:t>
          </a:r>
        </a:p>
      </dgm:t>
    </dgm:pt>
    <dgm:pt modelId="{EF217D7B-BCAF-420D-B31F-30D8B662D72D}" type="parTrans" cxnId="{29B5AC86-DC26-4CF2-8708-CF53248FB2C6}">
      <dgm:prSet/>
      <dgm:spPr/>
      <dgm:t>
        <a:bodyPr/>
        <a:lstStyle/>
        <a:p>
          <a:endParaRPr lang="en-AU"/>
        </a:p>
      </dgm:t>
    </dgm:pt>
    <dgm:pt modelId="{F100FDA7-56D2-4FF1-9713-E05E186DB88B}" type="sibTrans" cxnId="{29B5AC86-DC26-4CF2-8708-CF53248FB2C6}">
      <dgm:prSet/>
      <dgm:spPr/>
      <dgm:t>
        <a:bodyPr/>
        <a:lstStyle/>
        <a:p>
          <a:endParaRPr lang="en-AU"/>
        </a:p>
      </dgm:t>
    </dgm:pt>
    <dgm:pt modelId="{986EA89D-FCB4-4718-BBCA-9264A5B7CB1F}" type="pres">
      <dgm:prSet presAssocID="{EE74DBFE-86FA-4B45-91C7-D153CD44673F}" presName="cycle" presStyleCnt="0">
        <dgm:presLayoutVars>
          <dgm:dir/>
          <dgm:resizeHandles val="exact"/>
        </dgm:presLayoutVars>
      </dgm:prSet>
      <dgm:spPr/>
    </dgm:pt>
    <dgm:pt modelId="{C2C19B7B-E611-45F9-8852-5EE7E8E20BBF}" type="pres">
      <dgm:prSet presAssocID="{74D2F357-79BA-4278-AD4D-45FFA24A6407}" presName="node" presStyleLbl="node1" presStyleIdx="0" presStyleCnt="3">
        <dgm:presLayoutVars>
          <dgm:bulletEnabled val="1"/>
        </dgm:presLayoutVars>
      </dgm:prSet>
      <dgm:spPr/>
    </dgm:pt>
    <dgm:pt modelId="{BBBC0B0A-FD26-440B-9BA8-D1280E8B8FE9}" type="pres">
      <dgm:prSet presAssocID="{C330A6C1-5953-4849-9A16-06A608541E2F}" presName="sibTrans" presStyleLbl="sibTrans2D1" presStyleIdx="0" presStyleCnt="3"/>
      <dgm:spPr/>
    </dgm:pt>
    <dgm:pt modelId="{1654147B-797B-424B-8143-CC866EE33406}" type="pres">
      <dgm:prSet presAssocID="{C330A6C1-5953-4849-9A16-06A608541E2F}" presName="connectorText" presStyleLbl="sibTrans2D1" presStyleIdx="0" presStyleCnt="3"/>
      <dgm:spPr/>
    </dgm:pt>
    <dgm:pt modelId="{6F174C00-6C06-4F53-9483-21F40FCCD1A0}" type="pres">
      <dgm:prSet presAssocID="{DEA7AF48-4FBA-4A30-A564-9D04BD146A0B}" presName="node" presStyleLbl="node1" presStyleIdx="1" presStyleCnt="3">
        <dgm:presLayoutVars>
          <dgm:bulletEnabled val="1"/>
        </dgm:presLayoutVars>
      </dgm:prSet>
      <dgm:spPr/>
    </dgm:pt>
    <dgm:pt modelId="{901CF70B-A7AB-46F0-AAFB-AD8718CC0FD0}" type="pres">
      <dgm:prSet presAssocID="{DFC90733-A23D-48EC-974A-24C9BF9ABD64}" presName="sibTrans" presStyleLbl="sibTrans2D1" presStyleIdx="1" presStyleCnt="3"/>
      <dgm:spPr/>
    </dgm:pt>
    <dgm:pt modelId="{6995E546-48BC-4D5E-AB37-0C4CF3E7BA0F}" type="pres">
      <dgm:prSet presAssocID="{DFC90733-A23D-48EC-974A-24C9BF9ABD64}" presName="connectorText" presStyleLbl="sibTrans2D1" presStyleIdx="1" presStyleCnt="3"/>
      <dgm:spPr/>
    </dgm:pt>
    <dgm:pt modelId="{C5DEB923-6606-45CB-A50C-A824BFA8DD5B}" type="pres">
      <dgm:prSet presAssocID="{362D7B43-9666-4134-8727-41BEE523235B}" presName="node" presStyleLbl="node1" presStyleIdx="2" presStyleCnt="3">
        <dgm:presLayoutVars>
          <dgm:bulletEnabled val="1"/>
        </dgm:presLayoutVars>
      </dgm:prSet>
      <dgm:spPr/>
    </dgm:pt>
    <dgm:pt modelId="{A1ED721C-9573-4294-ACB2-7F3E4F200BB0}" type="pres">
      <dgm:prSet presAssocID="{F100FDA7-56D2-4FF1-9713-E05E186DB88B}" presName="sibTrans" presStyleLbl="sibTrans2D1" presStyleIdx="2" presStyleCnt="3"/>
      <dgm:spPr/>
    </dgm:pt>
    <dgm:pt modelId="{89FE5A09-8631-4346-B00D-B8AE54D92C69}" type="pres">
      <dgm:prSet presAssocID="{F100FDA7-56D2-4FF1-9713-E05E186DB88B}" presName="connectorText" presStyleLbl="sibTrans2D1" presStyleIdx="2" presStyleCnt="3"/>
      <dgm:spPr/>
    </dgm:pt>
  </dgm:ptLst>
  <dgm:cxnLst>
    <dgm:cxn modelId="{1F514B0B-7F8C-4ADE-8D57-8B511EF04433}" type="presOf" srcId="{EE74DBFE-86FA-4B45-91C7-D153CD44673F}" destId="{986EA89D-FCB4-4718-BBCA-9264A5B7CB1F}" srcOrd="0" destOrd="0" presId="urn:microsoft.com/office/officeart/2005/8/layout/cycle2"/>
    <dgm:cxn modelId="{BB090764-C147-4C24-B400-97873E27555B}" type="presOf" srcId="{74D2F357-79BA-4278-AD4D-45FFA24A6407}" destId="{C2C19B7B-E611-45F9-8852-5EE7E8E20BBF}" srcOrd="0" destOrd="0" presId="urn:microsoft.com/office/officeart/2005/8/layout/cycle2"/>
    <dgm:cxn modelId="{EA73456F-6F8A-469D-B2A2-F02292BEB486}" type="presOf" srcId="{362D7B43-9666-4134-8727-41BEE523235B}" destId="{C5DEB923-6606-45CB-A50C-A824BFA8DD5B}" srcOrd="0" destOrd="0" presId="urn:microsoft.com/office/officeart/2005/8/layout/cycle2"/>
    <dgm:cxn modelId="{F28C3F79-AD2E-40CC-AA2F-3BC359D50791}" srcId="{EE74DBFE-86FA-4B45-91C7-D153CD44673F}" destId="{74D2F357-79BA-4278-AD4D-45FFA24A6407}" srcOrd="0" destOrd="0" parTransId="{30D98F86-ED96-40CD-A105-E14F3F82F02C}" sibTransId="{C330A6C1-5953-4849-9A16-06A608541E2F}"/>
    <dgm:cxn modelId="{29B5AC86-DC26-4CF2-8708-CF53248FB2C6}" srcId="{EE74DBFE-86FA-4B45-91C7-D153CD44673F}" destId="{362D7B43-9666-4134-8727-41BEE523235B}" srcOrd="2" destOrd="0" parTransId="{EF217D7B-BCAF-420D-B31F-30D8B662D72D}" sibTransId="{F100FDA7-56D2-4FF1-9713-E05E186DB88B}"/>
    <dgm:cxn modelId="{FE09A08E-F1FD-4899-9510-16650BE56F17}" type="presOf" srcId="{C330A6C1-5953-4849-9A16-06A608541E2F}" destId="{BBBC0B0A-FD26-440B-9BA8-D1280E8B8FE9}" srcOrd="0" destOrd="0" presId="urn:microsoft.com/office/officeart/2005/8/layout/cycle2"/>
    <dgm:cxn modelId="{EE9E2698-9598-463A-9DCE-4CB20A531713}" type="presOf" srcId="{DFC90733-A23D-48EC-974A-24C9BF9ABD64}" destId="{901CF70B-A7AB-46F0-AAFB-AD8718CC0FD0}" srcOrd="0" destOrd="0" presId="urn:microsoft.com/office/officeart/2005/8/layout/cycle2"/>
    <dgm:cxn modelId="{807EC39A-D71D-4776-9628-A722A9CF9E90}" type="presOf" srcId="{F100FDA7-56D2-4FF1-9713-E05E186DB88B}" destId="{A1ED721C-9573-4294-ACB2-7F3E4F200BB0}" srcOrd="0" destOrd="0" presId="urn:microsoft.com/office/officeart/2005/8/layout/cycle2"/>
    <dgm:cxn modelId="{8AA8659C-4ADF-4B19-A388-567AA4B33741}" srcId="{EE74DBFE-86FA-4B45-91C7-D153CD44673F}" destId="{DEA7AF48-4FBA-4A30-A564-9D04BD146A0B}" srcOrd="1" destOrd="0" parTransId="{D8648A1B-1BD2-4126-838B-B5E30A0AA0C2}" sibTransId="{DFC90733-A23D-48EC-974A-24C9BF9ABD64}"/>
    <dgm:cxn modelId="{50BC59C2-0613-4FE5-ABEA-073085E32C58}" type="presOf" srcId="{DFC90733-A23D-48EC-974A-24C9BF9ABD64}" destId="{6995E546-48BC-4D5E-AB37-0C4CF3E7BA0F}" srcOrd="1" destOrd="0" presId="urn:microsoft.com/office/officeart/2005/8/layout/cycle2"/>
    <dgm:cxn modelId="{41D3CBDF-D9A2-470B-BCA9-856B683A995F}" type="presOf" srcId="{F100FDA7-56D2-4FF1-9713-E05E186DB88B}" destId="{89FE5A09-8631-4346-B00D-B8AE54D92C69}" srcOrd="1" destOrd="0" presId="urn:microsoft.com/office/officeart/2005/8/layout/cycle2"/>
    <dgm:cxn modelId="{C5E635EB-4A7C-4B03-A18A-18BEA0ED0C33}" type="presOf" srcId="{C330A6C1-5953-4849-9A16-06A608541E2F}" destId="{1654147B-797B-424B-8143-CC866EE33406}" srcOrd="1" destOrd="0" presId="urn:microsoft.com/office/officeart/2005/8/layout/cycle2"/>
    <dgm:cxn modelId="{B5B3ACF2-C6FA-42B0-9DDF-9211E7C8297B}" type="presOf" srcId="{DEA7AF48-4FBA-4A30-A564-9D04BD146A0B}" destId="{6F174C00-6C06-4F53-9483-21F40FCCD1A0}" srcOrd="0" destOrd="0" presId="urn:microsoft.com/office/officeart/2005/8/layout/cycle2"/>
    <dgm:cxn modelId="{B42BA622-C896-4F06-B641-A255DB9EF09D}" type="presParOf" srcId="{986EA89D-FCB4-4718-BBCA-9264A5B7CB1F}" destId="{C2C19B7B-E611-45F9-8852-5EE7E8E20BBF}" srcOrd="0" destOrd="0" presId="urn:microsoft.com/office/officeart/2005/8/layout/cycle2"/>
    <dgm:cxn modelId="{50A69256-1D90-47A5-85F3-DF07BF814B28}" type="presParOf" srcId="{986EA89D-FCB4-4718-BBCA-9264A5B7CB1F}" destId="{BBBC0B0A-FD26-440B-9BA8-D1280E8B8FE9}" srcOrd="1" destOrd="0" presId="urn:microsoft.com/office/officeart/2005/8/layout/cycle2"/>
    <dgm:cxn modelId="{442751EE-C04E-409D-8E9F-CC497C2BD853}" type="presParOf" srcId="{BBBC0B0A-FD26-440B-9BA8-D1280E8B8FE9}" destId="{1654147B-797B-424B-8143-CC866EE33406}" srcOrd="0" destOrd="0" presId="urn:microsoft.com/office/officeart/2005/8/layout/cycle2"/>
    <dgm:cxn modelId="{F95304EA-022E-4353-B129-D3BF78E7BE53}" type="presParOf" srcId="{986EA89D-FCB4-4718-BBCA-9264A5B7CB1F}" destId="{6F174C00-6C06-4F53-9483-21F40FCCD1A0}" srcOrd="2" destOrd="0" presId="urn:microsoft.com/office/officeart/2005/8/layout/cycle2"/>
    <dgm:cxn modelId="{ED4E910C-91DD-4518-A7D7-27F1986862CE}" type="presParOf" srcId="{986EA89D-FCB4-4718-BBCA-9264A5B7CB1F}" destId="{901CF70B-A7AB-46F0-AAFB-AD8718CC0FD0}" srcOrd="3" destOrd="0" presId="urn:microsoft.com/office/officeart/2005/8/layout/cycle2"/>
    <dgm:cxn modelId="{9CF71B15-FDDF-4131-A396-0386FE2686B9}" type="presParOf" srcId="{901CF70B-A7AB-46F0-AAFB-AD8718CC0FD0}" destId="{6995E546-48BC-4D5E-AB37-0C4CF3E7BA0F}" srcOrd="0" destOrd="0" presId="urn:microsoft.com/office/officeart/2005/8/layout/cycle2"/>
    <dgm:cxn modelId="{48844370-E13D-445E-8912-8D4D5C251E3D}" type="presParOf" srcId="{986EA89D-FCB4-4718-BBCA-9264A5B7CB1F}" destId="{C5DEB923-6606-45CB-A50C-A824BFA8DD5B}" srcOrd="4" destOrd="0" presId="urn:microsoft.com/office/officeart/2005/8/layout/cycle2"/>
    <dgm:cxn modelId="{3B1C95A4-3475-4B28-BCA3-293AEB40ADF0}" type="presParOf" srcId="{986EA89D-FCB4-4718-BBCA-9264A5B7CB1F}" destId="{A1ED721C-9573-4294-ACB2-7F3E4F200BB0}" srcOrd="5" destOrd="0" presId="urn:microsoft.com/office/officeart/2005/8/layout/cycle2"/>
    <dgm:cxn modelId="{2B45FC45-DB7C-4BDE-9FB7-0DEE28BF5845}" type="presParOf" srcId="{A1ED721C-9573-4294-ACB2-7F3E4F200BB0}" destId="{89FE5A09-8631-4346-B00D-B8AE54D92C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91C3A-16FD-486D-B64C-6C92F0F2D972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AU"/>
        </a:p>
      </dgm:t>
    </dgm:pt>
    <dgm:pt modelId="{6D8F520D-E363-40EB-8C5D-2CDC523C795F}">
      <dgm:prSet/>
      <dgm:spPr/>
      <dgm:t>
        <a:bodyPr/>
        <a:lstStyle/>
        <a:p>
          <a:r>
            <a:rPr lang="en-AU"/>
            <a:t>Quick health check</a:t>
          </a:r>
        </a:p>
      </dgm:t>
    </dgm:pt>
    <dgm:pt modelId="{AD3D415F-D6DF-4597-BE8A-3D4DA12C9AF1}" type="parTrans" cxnId="{14056F13-C4D9-44EB-A5EB-3C0CE100603B}">
      <dgm:prSet/>
      <dgm:spPr/>
      <dgm:t>
        <a:bodyPr/>
        <a:lstStyle/>
        <a:p>
          <a:endParaRPr lang="en-AU"/>
        </a:p>
      </dgm:t>
    </dgm:pt>
    <dgm:pt modelId="{153C8FEB-1F0D-4C67-A9DC-99853E6F88D0}" type="sibTrans" cxnId="{14056F13-C4D9-44EB-A5EB-3C0CE100603B}">
      <dgm:prSet/>
      <dgm:spPr/>
      <dgm:t>
        <a:bodyPr/>
        <a:lstStyle/>
        <a:p>
          <a:endParaRPr lang="en-AU"/>
        </a:p>
      </dgm:t>
    </dgm:pt>
    <dgm:pt modelId="{EDD95B3C-3DFF-4FA0-98BD-5B8E19BE8B03}">
      <dgm:prSet/>
      <dgm:spPr/>
      <dgm:t>
        <a:bodyPr/>
        <a:lstStyle/>
        <a:p>
          <a:r>
            <a:rPr lang="en-AU"/>
            <a:t>Not too over-exerted?</a:t>
          </a:r>
        </a:p>
      </dgm:t>
    </dgm:pt>
    <dgm:pt modelId="{A94DF1CD-DD98-4082-B69A-94046B90CE7E}" type="parTrans" cxnId="{3D553BEB-25A0-4863-9B11-9E0D869BF4D8}">
      <dgm:prSet/>
      <dgm:spPr/>
      <dgm:t>
        <a:bodyPr/>
        <a:lstStyle/>
        <a:p>
          <a:endParaRPr lang="en-AU"/>
        </a:p>
      </dgm:t>
    </dgm:pt>
    <dgm:pt modelId="{3A3BB53D-3316-4B49-8F7C-3CCC73325EF5}" type="sibTrans" cxnId="{3D553BEB-25A0-4863-9B11-9E0D869BF4D8}">
      <dgm:prSet/>
      <dgm:spPr/>
      <dgm:t>
        <a:bodyPr/>
        <a:lstStyle/>
        <a:p>
          <a:endParaRPr lang="en-AU"/>
        </a:p>
      </dgm:t>
    </dgm:pt>
    <dgm:pt modelId="{8CB5E545-96B4-4830-B1EE-AAB49A25FC22}">
      <dgm:prSet/>
      <dgm:spPr/>
      <dgm:t>
        <a:bodyPr/>
        <a:lstStyle/>
        <a:p>
          <a:r>
            <a:rPr lang="en-AU"/>
            <a:t>Grass seeds</a:t>
          </a:r>
        </a:p>
      </dgm:t>
    </dgm:pt>
    <dgm:pt modelId="{14333EA4-C0D6-430B-9F44-8C8022471ADF}" type="parTrans" cxnId="{FEE0078F-CD69-4D65-9EEE-AA08786A5879}">
      <dgm:prSet/>
      <dgm:spPr/>
      <dgm:t>
        <a:bodyPr/>
        <a:lstStyle/>
        <a:p>
          <a:endParaRPr lang="en-AU"/>
        </a:p>
      </dgm:t>
    </dgm:pt>
    <dgm:pt modelId="{3DA29DC1-CE67-48F2-A300-662AC5E51254}" type="sibTrans" cxnId="{FEE0078F-CD69-4D65-9EEE-AA08786A5879}">
      <dgm:prSet/>
      <dgm:spPr/>
      <dgm:t>
        <a:bodyPr/>
        <a:lstStyle/>
        <a:p>
          <a:endParaRPr lang="en-AU"/>
        </a:p>
      </dgm:t>
    </dgm:pt>
    <dgm:pt modelId="{18A844E4-4A46-45AB-950B-27CD75804EA5}">
      <dgm:prSet/>
      <dgm:spPr/>
      <dgm:t>
        <a:bodyPr/>
        <a:lstStyle/>
        <a:p>
          <a:r>
            <a:rPr lang="en-AU"/>
            <a:t>General FAS score</a:t>
          </a:r>
        </a:p>
      </dgm:t>
    </dgm:pt>
    <dgm:pt modelId="{F5986A42-99AA-417D-83E5-1FF89F88E092}" type="parTrans" cxnId="{610D5C3B-665C-4F64-B77F-F2B3BF898173}">
      <dgm:prSet/>
      <dgm:spPr/>
      <dgm:t>
        <a:bodyPr/>
        <a:lstStyle/>
        <a:p>
          <a:endParaRPr lang="en-AU"/>
        </a:p>
      </dgm:t>
    </dgm:pt>
    <dgm:pt modelId="{ED62F181-42A7-47E0-B171-63F12B95A2B1}" type="sibTrans" cxnId="{610D5C3B-665C-4F64-B77F-F2B3BF898173}">
      <dgm:prSet/>
      <dgm:spPr/>
      <dgm:t>
        <a:bodyPr/>
        <a:lstStyle/>
        <a:p>
          <a:endParaRPr lang="en-AU"/>
        </a:p>
      </dgm:t>
    </dgm:pt>
    <dgm:pt modelId="{AC6FBC68-4831-4ED7-9767-1D4873EF1471}" type="pres">
      <dgm:prSet presAssocID="{D7D91C3A-16FD-486D-B64C-6C92F0F2D9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2459D6-D81C-46AC-ABB0-4DC45F3EEEEC}" type="pres">
      <dgm:prSet presAssocID="{6D8F520D-E363-40EB-8C5D-2CDC523C795F}" presName="root" presStyleCnt="0"/>
      <dgm:spPr/>
    </dgm:pt>
    <dgm:pt modelId="{1E587188-4A44-46E0-8ED6-1C11C12168A9}" type="pres">
      <dgm:prSet presAssocID="{6D8F520D-E363-40EB-8C5D-2CDC523C795F}" presName="rootComposite" presStyleCnt="0"/>
      <dgm:spPr/>
    </dgm:pt>
    <dgm:pt modelId="{0D8A16E5-FEF0-4ABC-920E-00E63C20046A}" type="pres">
      <dgm:prSet presAssocID="{6D8F520D-E363-40EB-8C5D-2CDC523C795F}" presName="rootText" presStyleLbl="node1" presStyleIdx="0" presStyleCnt="1"/>
      <dgm:spPr/>
    </dgm:pt>
    <dgm:pt modelId="{23BEC94F-E618-43A1-A5C7-2B2687BA5DAF}" type="pres">
      <dgm:prSet presAssocID="{6D8F520D-E363-40EB-8C5D-2CDC523C795F}" presName="rootConnector" presStyleLbl="node1" presStyleIdx="0" presStyleCnt="1"/>
      <dgm:spPr/>
    </dgm:pt>
    <dgm:pt modelId="{8F9E8400-62DD-4990-A32B-C06FB5897348}" type="pres">
      <dgm:prSet presAssocID="{6D8F520D-E363-40EB-8C5D-2CDC523C795F}" presName="childShape" presStyleCnt="0"/>
      <dgm:spPr/>
    </dgm:pt>
    <dgm:pt modelId="{ECC4F014-7762-4985-9A63-FA9A202B9FEE}" type="pres">
      <dgm:prSet presAssocID="{A94DF1CD-DD98-4082-B69A-94046B90CE7E}" presName="Name13" presStyleLbl="parChTrans1D2" presStyleIdx="0" presStyleCnt="3"/>
      <dgm:spPr/>
    </dgm:pt>
    <dgm:pt modelId="{C7A3AEDC-5354-45D3-9014-8742FA580F69}" type="pres">
      <dgm:prSet presAssocID="{EDD95B3C-3DFF-4FA0-98BD-5B8E19BE8B03}" presName="childText" presStyleLbl="bgAcc1" presStyleIdx="0" presStyleCnt="3">
        <dgm:presLayoutVars>
          <dgm:bulletEnabled val="1"/>
        </dgm:presLayoutVars>
      </dgm:prSet>
      <dgm:spPr/>
    </dgm:pt>
    <dgm:pt modelId="{F0915CE1-501C-4481-B2BA-159F37B4C382}" type="pres">
      <dgm:prSet presAssocID="{14333EA4-C0D6-430B-9F44-8C8022471ADF}" presName="Name13" presStyleLbl="parChTrans1D2" presStyleIdx="1" presStyleCnt="3"/>
      <dgm:spPr/>
    </dgm:pt>
    <dgm:pt modelId="{883069E4-93B9-45B1-B027-A8AFD5F726B2}" type="pres">
      <dgm:prSet presAssocID="{8CB5E545-96B4-4830-B1EE-AAB49A25FC22}" presName="childText" presStyleLbl="bgAcc1" presStyleIdx="1" presStyleCnt="3">
        <dgm:presLayoutVars>
          <dgm:bulletEnabled val="1"/>
        </dgm:presLayoutVars>
      </dgm:prSet>
      <dgm:spPr/>
    </dgm:pt>
    <dgm:pt modelId="{C9F5C66B-BA8C-499C-A409-E9DCCB48C350}" type="pres">
      <dgm:prSet presAssocID="{F5986A42-99AA-417D-83E5-1FF89F88E092}" presName="Name13" presStyleLbl="parChTrans1D2" presStyleIdx="2" presStyleCnt="3"/>
      <dgm:spPr/>
    </dgm:pt>
    <dgm:pt modelId="{6730FA9F-36D0-44E6-812E-7785E2A0C696}" type="pres">
      <dgm:prSet presAssocID="{18A844E4-4A46-45AB-950B-27CD75804EA5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4056F13-C4D9-44EB-A5EB-3C0CE100603B}" srcId="{D7D91C3A-16FD-486D-B64C-6C92F0F2D972}" destId="{6D8F520D-E363-40EB-8C5D-2CDC523C795F}" srcOrd="0" destOrd="0" parTransId="{AD3D415F-D6DF-4597-BE8A-3D4DA12C9AF1}" sibTransId="{153C8FEB-1F0D-4C67-A9DC-99853E6F88D0}"/>
    <dgm:cxn modelId="{65CAD531-7B75-49E2-B578-EDBF3069F052}" type="presOf" srcId="{14333EA4-C0D6-430B-9F44-8C8022471ADF}" destId="{F0915CE1-501C-4481-B2BA-159F37B4C382}" srcOrd="0" destOrd="0" presId="urn:microsoft.com/office/officeart/2005/8/layout/hierarchy3"/>
    <dgm:cxn modelId="{610D5C3B-665C-4F64-B77F-F2B3BF898173}" srcId="{6D8F520D-E363-40EB-8C5D-2CDC523C795F}" destId="{18A844E4-4A46-45AB-950B-27CD75804EA5}" srcOrd="2" destOrd="0" parTransId="{F5986A42-99AA-417D-83E5-1FF89F88E092}" sibTransId="{ED62F181-42A7-47E0-B171-63F12B95A2B1}"/>
    <dgm:cxn modelId="{742C1442-F8F4-440C-9C37-7C8EF965B46C}" type="presOf" srcId="{D7D91C3A-16FD-486D-B64C-6C92F0F2D972}" destId="{AC6FBC68-4831-4ED7-9767-1D4873EF1471}" srcOrd="0" destOrd="0" presId="urn:microsoft.com/office/officeart/2005/8/layout/hierarchy3"/>
    <dgm:cxn modelId="{AA565287-B477-4405-9B34-31EF7A0AC680}" type="presOf" srcId="{6D8F520D-E363-40EB-8C5D-2CDC523C795F}" destId="{23BEC94F-E618-43A1-A5C7-2B2687BA5DAF}" srcOrd="1" destOrd="0" presId="urn:microsoft.com/office/officeart/2005/8/layout/hierarchy3"/>
    <dgm:cxn modelId="{8EC8748C-44F3-422C-8C9E-FEBB3003141A}" type="presOf" srcId="{F5986A42-99AA-417D-83E5-1FF89F88E092}" destId="{C9F5C66B-BA8C-499C-A409-E9DCCB48C350}" srcOrd="0" destOrd="0" presId="urn:microsoft.com/office/officeart/2005/8/layout/hierarchy3"/>
    <dgm:cxn modelId="{FEE0078F-CD69-4D65-9EEE-AA08786A5879}" srcId="{6D8F520D-E363-40EB-8C5D-2CDC523C795F}" destId="{8CB5E545-96B4-4830-B1EE-AAB49A25FC22}" srcOrd="1" destOrd="0" parTransId="{14333EA4-C0D6-430B-9F44-8C8022471ADF}" sibTransId="{3DA29DC1-CE67-48F2-A300-662AC5E51254}"/>
    <dgm:cxn modelId="{BFA87BAC-B60A-4EC9-9083-2D5D3D41A684}" type="presOf" srcId="{6D8F520D-E363-40EB-8C5D-2CDC523C795F}" destId="{0D8A16E5-FEF0-4ABC-920E-00E63C20046A}" srcOrd="0" destOrd="0" presId="urn:microsoft.com/office/officeart/2005/8/layout/hierarchy3"/>
    <dgm:cxn modelId="{B49428BF-29C9-44A2-9CBB-5492187F7251}" type="presOf" srcId="{18A844E4-4A46-45AB-950B-27CD75804EA5}" destId="{6730FA9F-36D0-44E6-812E-7785E2A0C696}" srcOrd="0" destOrd="0" presId="urn:microsoft.com/office/officeart/2005/8/layout/hierarchy3"/>
    <dgm:cxn modelId="{D7324AD5-1EC9-4058-A16F-6E3C7D868570}" type="presOf" srcId="{A94DF1CD-DD98-4082-B69A-94046B90CE7E}" destId="{ECC4F014-7762-4985-9A63-FA9A202B9FEE}" srcOrd="0" destOrd="0" presId="urn:microsoft.com/office/officeart/2005/8/layout/hierarchy3"/>
    <dgm:cxn modelId="{7EAE2AE1-C4DC-41A0-98B9-062BE5ECC825}" type="presOf" srcId="{8CB5E545-96B4-4830-B1EE-AAB49A25FC22}" destId="{883069E4-93B9-45B1-B027-A8AFD5F726B2}" srcOrd="0" destOrd="0" presId="urn:microsoft.com/office/officeart/2005/8/layout/hierarchy3"/>
    <dgm:cxn modelId="{3D553BEB-25A0-4863-9B11-9E0D869BF4D8}" srcId="{6D8F520D-E363-40EB-8C5D-2CDC523C795F}" destId="{EDD95B3C-3DFF-4FA0-98BD-5B8E19BE8B03}" srcOrd="0" destOrd="0" parTransId="{A94DF1CD-DD98-4082-B69A-94046B90CE7E}" sibTransId="{3A3BB53D-3316-4B49-8F7C-3CCC73325EF5}"/>
    <dgm:cxn modelId="{234BA2F0-3B7C-4555-B976-3677FF09641E}" type="presOf" srcId="{EDD95B3C-3DFF-4FA0-98BD-5B8E19BE8B03}" destId="{C7A3AEDC-5354-45D3-9014-8742FA580F69}" srcOrd="0" destOrd="0" presId="urn:microsoft.com/office/officeart/2005/8/layout/hierarchy3"/>
    <dgm:cxn modelId="{20D77ACF-289C-4092-BEA7-098B187140C8}" type="presParOf" srcId="{AC6FBC68-4831-4ED7-9767-1D4873EF1471}" destId="{E12459D6-D81C-46AC-ABB0-4DC45F3EEEEC}" srcOrd="0" destOrd="0" presId="urn:microsoft.com/office/officeart/2005/8/layout/hierarchy3"/>
    <dgm:cxn modelId="{BB559ABC-84FB-4AFA-9FE0-6BF9318B635D}" type="presParOf" srcId="{E12459D6-D81C-46AC-ABB0-4DC45F3EEEEC}" destId="{1E587188-4A44-46E0-8ED6-1C11C12168A9}" srcOrd="0" destOrd="0" presId="urn:microsoft.com/office/officeart/2005/8/layout/hierarchy3"/>
    <dgm:cxn modelId="{5B0B9542-8A0E-42E6-844B-7CC308220EF5}" type="presParOf" srcId="{1E587188-4A44-46E0-8ED6-1C11C12168A9}" destId="{0D8A16E5-FEF0-4ABC-920E-00E63C20046A}" srcOrd="0" destOrd="0" presId="urn:microsoft.com/office/officeart/2005/8/layout/hierarchy3"/>
    <dgm:cxn modelId="{1F85FB0B-98F6-4659-BA4F-408AC60384C4}" type="presParOf" srcId="{1E587188-4A44-46E0-8ED6-1C11C12168A9}" destId="{23BEC94F-E618-43A1-A5C7-2B2687BA5DAF}" srcOrd="1" destOrd="0" presId="urn:microsoft.com/office/officeart/2005/8/layout/hierarchy3"/>
    <dgm:cxn modelId="{F404C13B-E8FF-44EC-82EF-3F28A4D4052A}" type="presParOf" srcId="{E12459D6-D81C-46AC-ABB0-4DC45F3EEEEC}" destId="{8F9E8400-62DD-4990-A32B-C06FB5897348}" srcOrd="1" destOrd="0" presId="urn:microsoft.com/office/officeart/2005/8/layout/hierarchy3"/>
    <dgm:cxn modelId="{CFBAF28E-7AC9-4197-8F1C-C1F256F2C503}" type="presParOf" srcId="{8F9E8400-62DD-4990-A32B-C06FB5897348}" destId="{ECC4F014-7762-4985-9A63-FA9A202B9FEE}" srcOrd="0" destOrd="0" presId="urn:microsoft.com/office/officeart/2005/8/layout/hierarchy3"/>
    <dgm:cxn modelId="{B191E7F2-2B67-4710-8877-F18B2BC25A56}" type="presParOf" srcId="{8F9E8400-62DD-4990-A32B-C06FB5897348}" destId="{C7A3AEDC-5354-45D3-9014-8742FA580F69}" srcOrd="1" destOrd="0" presId="urn:microsoft.com/office/officeart/2005/8/layout/hierarchy3"/>
    <dgm:cxn modelId="{8AEA66BC-0DA6-4AA0-A3B7-42560138AF4E}" type="presParOf" srcId="{8F9E8400-62DD-4990-A32B-C06FB5897348}" destId="{F0915CE1-501C-4481-B2BA-159F37B4C382}" srcOrd="2" destOrd="0" presId="urn:microsoft.com/office/officeart/2005/8/layout/hierarchy3"/>
    <dgm:cxn modelId="{E21D8358-C537-44F2-8F2B-1CE61D23FA18}" type="presParOf" srcId="{8F9E8400-62DD-4990-A32B-C06FB5897348}" destId="{883069E4-93B9-45B1-B027-A8AFD5F726B2}" srcOrd="3" destOrd="0" presId="urn:microsoft.com/office/officeart/2005/8/layout/hierarchy3"/>
    <dgm:cxn modelId="{948C0635-D9E6-480E-8FC2-47FDD8334875}" type="presParOf" srcId="{8F9E8400-62DD-4990-A32B-C06FB5897348}" destId="{C9F5C66B-BA8C-499C-A409-E9DCCB48C350}" srcOrd="4" destOrd="0" presId="urn:microsoft.com/office/officeart/2005/8/layout/hierarchy3"/>
    <dgm:cxn modelId="{11AE2B64-9395-4D17-9AD9-CFCA5C553D70}" type="presParOf" srcId="{8F9E8400-62DD-4990-A32B-C06FB5897348}" destId="{6730FA9F-36D0-44E6-812E-7785E2A0C6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2B3BC-23EA-4CC7-B397-06EBC2409E3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ECCF8B69-1F56-482A-AE85-D638CA547886}">
      <dgm:prSet/>
      <dgm:spPr/>
      <dgm:t>
        <a:bodyPr/>
        <a:lstStyle/>
        <a:p>
          <a:pPr algn="ctr"/>
          <a:r>
            <a:rPr lang="en-AU"/>
            <a:t>Handy hygiene</a:t>
          </a:r>
        </a:p>
      </dgm:t>
    </dgm:pt>
    <dgm:pt modelId="{9A50D142-2E05-4C96-9FB0-CBDD34B207B3}" type="parTrans" cxnId="{3A104E59-5286-43A6-A16A-3C086037A25F}">
      <dgm:prSet/>
      <dgm:spPr/>
      <dgm:t>
        <a:bodyPr/>
        <a:lstStyle/>
        <a:p>
          <a:pPr algn="ctr"/>
          <a:endParaRPr lang="en-AU"/>
        </a:p>
      </dgm:t>
    </dgm:pt>
    <dgm:pt modelId="{6B1AF3EF-4819-4B6A-BF4F-D1AAD8264779}" type="sibTrans" cxnId="{3A104E59-5286-43A6-A16A-3C086037A25F}">
      <dgm:prSet/>
      <dgm:spPr/>
      <dgm:t>
        <a:bodyPr/>
        <a:lstStyle/>
        <a:p>
          <a:pPr algn="ctr"/>
          <a:endParaRPr lang="en-AU"/>
        </a:p>
      </dgm:t>
    </dgm:pt>
    <dgm:pt modelId="{25CC7095-5938-4BBE-926A-EB8B931BA4A5}">
      <dgm:prSet/>
      <dgm:spPr/>
      <dgm:t>
        <a:bodyPr/>
        <a:lstStyle/>
        <a:p>
          <a:pPr algn="ctr"/>
          <a:r>
            <a:rPr lang="en-AU" dirty="0"/>
            <a:t>Clean, sanitise, and store the equipment used</a:t>
          </a:r>
        </a:p>
      </dgm:t>
    </dgm:pt>
    <dgm:pt modelId="{8CB82908-3527-4E46-AE51-99E67BE9BA5B}" type="parTrans" cxnId="{71B7C26D-7DD7-4C44-AC0F-BD2383F174D5}">
      <dgm:prSet/>
      <dgm:spPr/>
      <dgm:t>
        <a:bodyPr/>
        <a:lstStyle/>
        <a:p>
          <a:pPr algn="ctr"/>
          <a:endParaRPr lang="en-AU"/>
        </a:p>
      </dgm:t>
    </dgm:pt>
    <dgm:pt modelId="{1AD6DEDF-DC1C-4616-AFD6-3AD834EF2730}" type="sibTrans" cxnId="{71B7C26D-7DD7-4C44-AC0F-BD2383F174D5}">
      <dgm:prSet/>
      <dgm:spPr/>
      <dgm:t>
        <a:bodyPr/>
        <a:lstStyle/>
        <a:p>
          <a:pPr algn="ctr"/>
          <a:endParaRPr lang="en-AU"/>
        </a:p>
      </dgm:t>
    </dgm:pt>
    <dgm:pt modelId="{8E1E926C-3037-4580-822D-E3AD230B9496}" type="pres">
      <dgm:prSet presAssocID="{5FE2B3BC-23EA-4CC7-B397-06EBC2409E36}" presName="Name0" presStyleCnt="0">
        <dgm:presLayoutVars>
          <dgm:dir/>
          <dgm:animLvl val="lvl"/>
          <dgm:resizeHandles val="exact"/>
        </dgm:presLayoutVars>
      </dgm:prSet>
      <dgm:spPr/>
    </dgm:pt>
    <dgm:pt modelId="{7E9F3F8A-4680-4BE3-B493-5F8F896B93E9}" type="pres">
      <dgm:prSet presAssocID="{ECCF8B69-1F56-482A-AE85-D638CA547886}" presName="linNode" presStyleCnt="0"/>
      <dgm:spPr/>
    </dgm:pt>
    <dgm:pt modelId="{72271136-24E9-4CCA-8BE3-3D17D628FE52}" type="pres">
      <dgm:prSet presAssocID="{ECCF8B69-1F56-482A-AE85-D638CA547886}" presName="parentText" presStyleLbl="node1" presStyleIdx="0" presStyleCnt="2" custScaleX="68055" custScaleY="49548">
        <dgm:presLayoutVars>
          <dgm:chMax val="1"/>
          <dgm:bulletEnabled val="1"/>
        </dgm:presLayoutVars>
      </dgm:prSet>
      <dgm:spPr/>
    </dgm:pt>
    <dgm:pt modelId="{28A825C2-67CB-4B18-8426-ECCEE71AC3BB}" type="pres">
      <dgm:prSet presAssocID="{6B1AF3EF-4819-4B6A-BF4F-D1AAD8264779}" presName="sp" presStyleCnt="0"/>
      <dgm:spPr/>
    </dgm:pt>
    <dgm:pt modelId="{E5308749-27C8-40AD-947D-710A9E2CA7BB}" type="pres">
      <dgm:prSet presAssocID="{25CC7095-5938-4BBE-926A-EB8B931BA4A5}" presName="linNode" presStyleCnt="0"/>
      <dgm:spPr/>
    </dgm:pt>
    <dgm:pt modelId="{6B280533-BB60-4597-BFE1-0B97729C19C4}" type="pres">
      <dgm:prSet presAssocID="{25CC7095-5938-4BBE-926A-EB8B931BA4A5}" presName="parentText" presStyleLbl="node1" presStyleIdx="1" presStyleCnt="2" custScaleX="67356" custScaleY="46702">
        <dgm:presLayoutVars>
          <dgm:chMax val="1"/>
          <dgm:bulletEnabled val="1"/>
        </dgm:presLayoutVars>
      </dgm:prSet>
      <dgm:spPr/>
    </dgm:pt>
  </dgm:ptLst>
  <dgm:cxnLst>
    <dgm:cxn modelId="{EAD6D309-F79B-4ED9-B329-6AC56D97578F}" type="presOf" srcId="{25CC7095-5938-4BBE-926A-EB8B931BA4A5}" destId="{6B280533-BB60-4597-BFE1-0B97729C19C4}" srcOrd="0" destOrd="0" presId="urn:microsoft.com/office/officeart/2005/8/layout/vList5"/>
    <dgm:cxn modelId="{71B7C26D-7DD7-4C44-AC0F-BD2383F174D5}" srcId="{5FE2B3BC-23EA-4CC7-B397-06EBC2409E36}" destId="{25CC7095-5938-4BBE-926A-EB8B931BA4A5}" srcOrd="1" destOrd="0" parTransId="{8CB82908-3527-4E46-AE51-99E67BE9BA5B}" sibTransId="{1AD6DEDF-DC1C-4616-AFD6-3AD834EF2730}"/>
    <dgm:cxn modelId="{F10A9853-6BED-4880-A2D7-32C6F0BD8605}" type="presOf" srcId="{5FE2B3BC-23EA-4CC7-B397-06EBC2409E36}" destId="{8E1E926C-3037-4580-822D-E3AD230B9496}" srcOrd="0" destOrd="0" presId="urn:microsoft.com/office/officeart/2005/8/layout/vList5"/>
    <dgm:cxn modelId="{3A104E59-5286-43A6-A16A-3C086037A25F}" srcId="{5FE2B3BC-23EA-4CC7-B397-06EBC2409E36}" destId="{ECCF8B69-1F56-482A-AE85-D638CA547886}" srcOrd="0" destOrd="0" parTransId="{9A50D142-2E05-4C96-9FB0-CBDD34B207B3}" sibTransId="{6B1AF3EF-4819-4B6A-BF4F-D1AAD8264779}"/>
    <dgm:cxn modelId="{F704C2F2-4C9B-4917-B0F7-E67C36196657}" type="presOf" srcId="{ECCF8B69-1F56-482A-AE85-D638CA547886}" destId="{72271136-24E9-4CCA-8BE3-3D17D628FE52}" srcOrd="0" destOrd="0" presId="urn:microsoft.com/office/officeart/2005/8/layout/vList5"/>
    <dgm:cxn modelId="{BF5C95CD-5677-4B85-9475-152B95208A1B}" type="presParOf" srcId="{8E1E926C-3037-4580-822D-E3AD230B9496}" destId="{7E9F3F8A-4680-4BE3-B493-5F8F896B93E9}" srcOrd="0" destOrd="0" presId="urn:microsoft.com/office/officeart/2005/8/layout/vList5"/>
    <dgm:cxn modelId="{E9490A19-82E4-4E0D-A9EF-71464F7D1B2C}" type="presParOf" srcId="{7E9F3F8A-4680-4BE3-B493-5F8F896B93E9}" destId="{72271136-24E9-4CCA-8BE3-3D17D628FE52}" srcOrd="0" destOrd="0" presId="urn:microsoft.com/office/officeart/2005/8/layout/vList5"/>
    <dgm:cxn modelId="{FCF0290E-E46A-4143-8794-ABC9E7265D15}" type="presParOf" srcId="{8E1E926C-3037-4580-822D-E3AD230B9496}" destId="{28A825C2-67CB-4B18-8426-ECCEE71AC3BB}" srcOrd="1" destOrd="0" presId="urn:microsoft.com/office/officeart/2005/8/layout/vList5"/>
    <dgm:cxn modelId="{D7DC96EB-566B-42B3-A8E3-D5E5AAB726A2}" type="presParOf" srcId="{8E1E926C-3037-4580-822D-E3AD230B9496}" destId="{E5308749-27C8-40AD-947D-710A9E2CA7BB}" srcOrd="2" destOrd="0" presId="urn:microsoft.com/office/officeart/2005/8/layout/vList5"/>
    <dgm:cxn modelId="{2960AFA2-A95E-4D6A-AE06-C51E214238AF}" type="presParOf" srcId="{E5308749-27C8-40AD-947D-710A9E2CA7BB}" destId="{6B280533-BB60-4597-BFE1-0B97729C19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19B7B-E611-45F9-8852-5EE7E8E20BBF}">
      <dsp:nvSpPr>
        <dsp:cNvPr id="0" name=""/>
        <dsp:cNvSpPr/>
      </dsp:nvSpPr>
      <dsp:spPr>
        <a:xfrm>
          <a:off x="3131306" y="1390"/>
          <a:ext cx="1966986" cy="19669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Confirm the task, time, duration</a:t>
          </a:r>
        </a:p>
      </dsp:txBody>
      <dsp:txXfrm>
        <a:off x="3419364" y="289448"/>
        <a:ext cx="1390870" cy="1390870"/>
      </dsp:txXfrm>
    </dsp:sp>
    <dsp:sp modelId="{BBBC0B0A-FD26-440B-9BA8-D1280E8B8FE9}">
      <dsp:nvSpPr>
        <dsp:cNvPr id="0" name=""/>
        <dsp:cNvSpPr/>
      </dsp:nvSpPr>
      <dsp:spPr>
        <a:xfrm rot="3600000">
          <a:off x="4584392" y="1918261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/>
        </a:p>
      </dsp:txBody>
      <dsp:txXfrm>
        <a:off x="4623532" y="1983241"/>
        <a:ext cx="365306" cy="398314"/>
      </dsp:txXfrm>
    </dsp:sp>
    <dsp:sp modelId="{6F174C00-6C06-4F53-9483-21F40FCCD1A0}">
      <dsp:nvSpPr>
        <dsp:cNvPr id="0" name=""/>
        <dsp:cNvSpPr/>
      </dsp:nvSpPr>
      <dsp:spPr>
        <a:xfrm>
          <a:off x="4607126" y="2557585"/>
          <a:ext cx="1966986" cy="196698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Establish the walking route</a:t>
          </a:r>
        </a:p>
      </dsp:txBody>
      <dsp:txXfrm>
        <a:off x="4895184" y="2845643"/>
        <a:ext cx="1390870" cy="1390870"/>
      </dsp:txXfrm>
    </dsp:sp>
    <dsp:sp modelId="{901CF70B-A7AB-46F0-AAFB-AD8718CC0FD0}">
      <dsp:nvSpPr>
        <dsp:cNvPr id="0" name=""/>
        <dsp:cNvSpPr/>
      </dsp:nvSpPr>
      <dsp:spPr>
        <a:xfrm rot="10800000">
          <a:off x="3868636" y="3209150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/>
        </a:p>
      </dsp:txBody>
      <dsp:txXfrm rot="10800000">
        <a:off x="4025196" y="3341922"/>
        <a:ext cx="365306" cy="398314"/>
      </dsp:txXfrm>
    </dsp:sp>
    <dsp:sp modelId="{C5DEB923-6606-45CB-A50C-A824BFA8DD5B}">
      <dsp:nvSpPr>
        <dsp:cNvPr id="0" name=""/>
        <dsp:cNvSpPr/>
      </dsp:nvSpPr>
      <dsp:spPr>
        <a:xfrm>
          <a:off x="1655486" y="2557585"/>
          <a:ext cx="1966986" cy="196698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Discuss questions with supervisor</a:t>
          </a:r>
        </a:p>
      </dsp:txBody>
      <dsp:txXfrm>
        <a:off x="1943544" y="2845643"/>
        <a:ext cx="1390870" cy="1390870"/>
      </dsp:txXfrm>
    </dsp:sp>
    <dsp:sp modelId="{A1ED721C-9573-4294-ACB2-7F3E4F200BB0}">
      <dsp:nvSpPr>
        <dsp:cNvPr id="0" name=""/>
        <dsp:cNvSpPr/>
      </dsp:nvSpPr>
      <dsp:spPr>
        <a:xfrm rot="18000000">
          <a:off x="3108571" y="1943843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/>
        </a:p>
      </dsp:txBody>
      <dsp:txXfrm>
        <a:off x="3147711" y="2144407"/>
        <a:ext cx="365306" cy="398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A16E5-FEF0-4ABC-920E-00E63C20046A}">
      <dsp:nvSpPr>
        <dsp:cNvPr id="0" name=""/>
        <dsp:cNvSpPr/>
      </dsp:nvSpPr>
      <dsp:spPr>
        <a:xfrm>
          <a:off x="3162448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Quick health check</a:t>
          </a:r>
        </a:p>
      </dsp:txBody>
      <dsp:txXfrm>
        <a:off x="3190341" y="29040"/>
        <a:ext cx="1848916" cy="896565"/>
      </dsp:txXfrm>
    </dsp:sp>
    <dsp:sp modelId="{ECC4F014-7762-4985-9A63-FA9A202B9FEE}">
      <dsp:nvSpPr>
        <dsp:cNvPr id="0" name=""/>
        <dsp:cNvSpPr/>
      </dsp:nvSpPr>
      <dsp:spPr>
        <a:xfrm>
          <a:off x="3352919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3AEDC-5354-45D3-9014-8742FA580F69}">
      <dsp:nvSpPr>
        <dsp:cNvPr id="0" name=""/>
        <dsp:cNvSpPr/>
      </dsp:nvSpPr>
      <dsp:spPr>
        <a:xfrm>
          <a:off x="3543389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Not too over-exerted?</a:t>
          </a:r>
        </a:p>
      </dsp:txBody>
      <dsp:txXfrm>
        <a:off x="3571282" y="1219479"/>
        <a:ext cx="1467975" cy="896565"/>
      </dsp:txXfrm>
    </dsp:sp>
    <dsp:sp modelId="{F0915CE1-501C-4481-B2BA-159F37B4C382}">
      <dsp:nvSpPr>
        <dsp:cNvPr id="0" name=""/>
        <dsp:cNvSpPr/>
      </dsp:nvSpPr>
      <dsp:spPr>
        <a:xfrm>
          <a:off x="3352919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069E4-93B9-45B1-B027-A8AFD5F726B2}">
      <dsp:nvSpPr>
        <dsp:cNvPr id="0" name=""/>
        <dsp:cNvSpPr/>
      </dsp:nvSpPr>
      <dsp:spPr>
        <a:xfrm>
          <a:off x="3543389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Grass seeds</a:t>
          </a:r>
        </a:p>
      </dsp:txBody>
      <dsp:txXfrm>
        <a:off x="3571282" y="2409918"/>
        <a:ext cx="1467975" cy="896565"/>
      </dsp:txXfrm>
    </dsp:sp>
    <dsp:sp modelId="{C9F5C66B-BA8C-499C-A409-E9DCCB48C350}">
      <dsp:nvSpPr>
        <dsp:cNvPr id="0" name=""/>
        <dsp:cNvSpPr/>
      </dsp:nvSpPr>
      <dsp:spPr>
        <a:xfrm>
          <a:off x="3352919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0FA9F-36D0-44E6-812E-7785E2A0C696}">
      <dsp:nvSpPr>
        <dsp:cNvPr id="0" name=""/>
        <dsp:cNvSpPr/>
      </dsp:nvSpPr>
      <dsp:spPr>
        <a:xfrm>
          <a:off x="3543389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General FAS score</a:t>
          </a:r>
        </a:p>
      </dsp:txBody>
      <dsp:txXfrm>
        <a:off x="3571282" y="3600357"/>
        <a:ext cx="1467975" cy="89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1136-24E9-4CCA-8BE3-3D17D628FE52}">
      <dsp:nvSpPr>
        <dsp:cNvPr id="0" name=""/>
        <dsp:cNvSpPr/>
      </dsp:nvSpPr>
      <dsp:spPr>
        <a:xfrm>
          <a:off x="3106682" y="801"/>
          <a:ext cx="2016235" cy="22140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Handy hygiene</a:t>
          </a:r>
        </a:p>
      </dsp:txBody>
      <dsp:txXfrm>
        <a:off x="3205106" y="99225"/>
        <a:ext cx="1819387" cy="2017206"/>
      </dsp:txXfrm>
    </dsp:sp>
    <dsp:sp modelId="{6B280533-BB60-4597-BFE1-0B97729C19C4}">
      <dsp:nvSpPr>
        <dsp:cNvPr id="0" name=""/>
        <dsp:cNvSpPr/>
      </dsp:nvSpPr>
      <dsp:spPr>
        <a:xfrm>
          <a:off x="3106682" y="2438280"/>
          <a:ext cx="1995526" cy="20868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Clean, sanitise, and store the equipment used</a:t>
          </a:r>
        </a:p>
      </dsp:txBody>
      <dsp:txXfrm>
        <a:off x="3204096" y="2535694"/>
        <a:ext cx="1800698" cy="189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EA13-FF7D-418D-97F3-6214BEAD59F1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567-331D-430C-A53A-EC7522DD5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8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8567-331D-430C-A53A-EC7522DD5BD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04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8567-331D-430C-A53A-EC7522DD5BD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87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8567-331D-430C-A53A-EC7522DD5BD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6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2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9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9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9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0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CEFB-F0DE-42BD-86C0-69213A5BB9A5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" y="0"/>
            <a:ext cx="1081288" cy="3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wktHg0_CKM?list=PLOv3ykszW9t_doI9cfzn3plX56c1sQL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udentweb.bhtafe.edu.au/mod/folder/view.php?id=118680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B2x1-yFmqY?feature=oembed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Yoh3f5A2sw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pCoK9Ysh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d2NJ_v41j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LpCoK9Ysh0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cOz4wrP3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405"/>
            <a:ext cx="74295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welfare, </a:t>
            </a:r>
            <a:r>
              <a:rPr lang="en-US" dirty="0" err="1"/>
              <a:t>behaviour</a:t>
            </a:r>
            <a:r>
              <a:rPr lang="en-US" dirty="0"/>
              <a:t>, and exercising dogs Cluster</a:t>
            </a:r>
            <a:br>
              <a:rPr lang="en-US" dirty="0"/>
            </a:br>
            <a:r>
              <a:rPr lang="en-US" sz="2200" dirty="0"/>
              <a:t>ACMGEN303 - Assess the welfare status of an animal</a:t>
            </a:r>
            <a:br>
              <a:rPr lang="en-US" sz="2200" dirty="0"/>
            </a:br>
            <a:r>
              <a:rPr lang="en-US" sz="2200" dirty="0"/>
              <a:t>ACMBEH301 - Identify </a:t>
            </a:r>
            <a:r>
              <a:rPr lang="en-US" sz="2200" dirty="0" err="1"/>
              <a:t>behaviours</a:t>
            </a:r>
            <a:r>
              <a:rPr lang="en-US" sz="2200" dirty="0"/>
              <a:t> and interact safely with animals</a:t>
            </a:r>
            <a:br>
              <a:rPr lang="en-US" sz="2200" dirty="0"/>
            </a:br>
            <a:r>
              <a:rPr lang="en-US" sz="2200" dirty="0"/>
              <a:t>ACMGEN308 - Walk and exercise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74295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Session #10</a:t>
            </a:r>
          </a:p>
          <a:p>
            <a:r>
              <a:rPr lang="en-US" sz="1800" dirty="0"/>
              <a:t>All referencing for copyright purposes is located within the Notes section of this resource.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CFF4A3-9985-42C5-BB78-943EC0CB0851}"/>
              </a:ext>
            </a:extLst>
          </p:cNvPr>
          <p:cNvSpPr txBox="1">
            <a:spLocks/>
          </p:cNvSpPr>
          <p:nvPr/>
        </p:nvSpPr>
        <p:spPr>
          <a:xfrm>
            <a:off x="685800" y="4618856"/>
            <a:ext cx="74295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This resources covers the following performance criteria:</a:t>
            </a:r>
          </a:p>
          <a:p>
            <a:r>
              <a:rPr lang="en-US" sz="1800" dirty="0"/>
              <a:t>ACMGEN303: None</a:t>
            </a:r>
          </a:p>
          <a:p>
            <a:r>
              <a:rPr lang="en-US" sz="1800" dirty="0"/>
              <a:t>ACMBEH301: 2.5, 3.2, 3.3, 3.4, 3.5, 4.2, 4.4, 4.5, 4.6</a:t>
            </a:r>
          </a:p>
          <a:p>
            <a:r>
              <a:rPr lang="en-US" sz="1800" dirty="0"/>
              <a:t>ACMGEN308: 2.5, 2.6, 2.8, 3.2, 3.3, 3.4, 4.1, 4.2, 4.3, 4.4</a:t>
            </a:r>
          </a:p>
        </p:txBody>
      </p:sp>
    </p:spTree>
    <p:extLst>
      <p:ext uri="{BB962C8B-B14F-4D97-AF65-F5344CB8AC3E}">
        <p14:creationId xmlns:p14="http://schemas.microsoft.com/office/powerpoint/2010/main" val="179817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D6FA-1B3C-6CC4-9268-BBB4A873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loose leash walking</a:t>
            </a:r>
            <a:endParaRPr lang="en-AU" dirty="0"/>
          </a:p>
        </p:txBody>
      </p:sp>
      <p:pic>
        <p:nvPicPr>
          <p:cNvPr id="4" name="Online Media 3" title="Better Loose Leash Walking with THIS Strategy! (Heeling Training for Puppies &amp; Adult Dogs)">
            <a:hlinkClick r:id="" action="ppaction://media"/>
            <a:extLst>
              <a:ext uri="{FF2B5EF4-FFF2-40B4-BE49-F238E27FC236}">
                <a16:creationId xmlns:a16="http://schemas.microsoft.com/office/drawing/2014/main" id="{C6CA1237-96A4-3A90-5207-7C9738BE42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DC96-1BDA-5028-03C3-6A61C7B6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Positive reinforcements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F749-3E6D-E8FF-140F-5A035EBF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36" y="13851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Always remember positive reinforcements: </a:t>
            </a:r>
          </a:p>
          <a:p>
            <a:pPr>
              <a:buFontTx/>
              <a:buChar char="-"/>
            </a:pPr>
            <a:r>
              <a:rPr lang="en-US" dirty="0"/>
              <a:t>Treats/toys</a:t>
            </a:r>
          </a:p>
          <a:p>
            <a:pPr>
              <a:buFontTx/>
              <a:buChar char="-"/>
            </a:pPr>
            <a:r>
              <a:rPr lang="en-US" dirty="0"/>
              <a:t>Verbal praise</a:t>
            </a:r>
          </a:p>
          <a:p>
            <a:pPr>
              <a:buFontTx/>
              <a:buChar char="-"/>
            </a:pPr>
            <a:r>
              <a:rPr lang="en-US" dirty="0"/>
              <a:t>Patting</a:t>
            </a:r>
          </a:p>
          <a:p>
            <a:pPr>
              <a:buFontTx/>
              <a:buChar char="-"/>
            </a:pPr>
            <a:r>
              <a:rPr lang="en-US" dirty="0"/>
              <a:t>Clicker training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motivating for one dog may be different to another so ensure you have a bag of tricks to work with</a:t>
            </a:r>
          </a:p>
        </p:txBody>
      </p:sp>
    </p:spTree>
    <p:extLst>
      <p:ext uri="{BB962C8B-B14F-4D97-AF65-F5344CB8AC3E}">
        <p14:creationId xmlns:p14="http://schemas.microsoft.com/office/powerpoint/2010/main" val="15039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BE5E-5415-4085-A412-4FA945F0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Space Etiquette for dogs booklet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E539A-F969-495C-A29A-D7680375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844824"/>
            <a:ext cx="3057952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B421-106C-B044-4BF0-A41671C4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to make your dogs walk great for both of you the fear free way.</a:t>
            </a:r>
          </a:p>
        </p:txBody>
      </p:sp>
      <p:pic>
        <p:nvPicPr>
          <p:cNvPr id="4" name="Online Media 3" title="How to Make Your Dog’s Walk Great for Both of You">
            <a:hlinkClick r:id="" action="ppaction://media"/>
            <a:extLst>
              <a:ext uri="{FF2B5EF4-FFF2-40B4-BE49-F238E27FC236}">
                <a16:creationId xmlns:a16="http://schemas.microsoft.com/office/drawing/2014/main" id="{F479F2F1-1B33-FFB8-327D-C6A5315867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738" y="1417638"/>
            <a:ext cx="80105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32D6-D555-4563-9C44-2B5256F7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Equipment for walking dogs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96A2E-0A33-4F9F-AC9B-6DF178F0C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87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CADC-BD84-4BE9-9B44-A78C1D20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AU" dirty="0"/>
              <a:t>Basic anatomy</a:t>
            </a:r>
          </a:p>
        </p:txBody>
      </p:sp>
      <p:pic>
        <p:nvPicPr>
          <p:cNvPr id="18434" name="Picture 2" descr="2021 Ultimate Veterinary Guide to Dog Anatomy with Images | VetCheck">
            <a:extLst>
              <a:ext uri="{FF2B5EF4-FFF2-40B4-BE49-F238E27FC236}">
                <a16:creationId xmlns:a16="http://schemas.microsoft.com/office/drawing/2014/main" id="{DB8C6FFF-414E-47B3-9A0E-59C632ADE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9716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anatomy of a dog&amp;#39;s head - Susan Day&amp;#39;s My Puppy Club">
            <a:extLst>
              <a:ext uri="{FF2B5EF4-FFF2-40B4-BE49-F238E27FC236}">
                <a16:creationId xmlns:a16="http://schemas.microsoft.com/office/drawing/2014/main" id="{3BB8ABBA-C676-4F71-8484-A65F3E71D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867" y="433388"/>
            <a:ext cx="6644267" cy="63563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241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4AC9-0C3E-BD3C-66ED-2962FB05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AU" dirty="0"/>
              <a:t>Choosing and using Dog collars, Harnesses and leashes the Fear Free way</a:t>
            </a:r>
          </a:p>
        </p:txBody>
      </p:sp>
      <p:pic>
        <p:nvPicPr>
          <p:cNvPr id="4" name="Online Media 3" title="Choosing and Using Dog Collars, Harnesses, and Leashes the Fear Free Way">
            <a:hlinkClick r:id="" action="ppaction://media"/>
            <a:extLst>
              <a:ext uri="{FF2B5EF4-FFF2-40B4-BE49-F238E27FC236}">
                <a16:creationId xmlns:a16="http://schemas.microsoft.com/office/drawing/2014/main" id="{0CBD7E91-DFF2-61A9-F114-69876DFBA0A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9813" y="2133600"/>
            <a:ext cx="706596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3A31-3DB6-4A42-83B9-0A67851D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do we not recommend these for all dogs?</a:t>
            </a:r>
          </a:p>
        </p:txBody>
      </p:sp>
      <p:pic>
        <p:nvPicPr>
          <p:cNvPr id="1026" name="Picture 2" descr="Halti Dog Head Collar Black Size 1 Small">
            <a:extLst>
              <a:ext uri="{FF2B5EF4-FFF2-40B4-BE49-F238E27FC236}">
                <a16:creationId xmlns:a16="http://schemas.microsoft.com/office/drawing/2014/main" id="{1572A4AF-5935-F39D-EFD4-9173F7FA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34" y="1720056"/>
            <a:ext cx="4788532" cy="48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A833-0ACB-411B-9943-25EC97FC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shelter: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6307-E3BF-4396-98B5-76E0270E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  <a:hlinkClick r:id="rId2"/>
              </a:rPr>
              <a:t>How to use a Slip Lead- with Steve from Pack Leader Dogs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</a:rPr>
              <a:t>Sometimes no “stopper”</a:t>
            </a:r>
          </a:p>
          <a:p>
            <a:pPr lvl="1"/>
            <a:r>
              <a:rPr lang="en-US" b="0" i="0" dirty="0">
                <a:effectLst/>
                <a:latin typeface="Roboto" panose="02000000000000000000" pitchFamily="2" charset="0"/>
              </a:rPr>
              <a:t>We don’t walk dogs on the right – “heel” is left, as is the Australian way</a:t>
            </a:r>
          </a:p>
          <a:p>
            <a:pPr algn="l"/>
            <a:r>
              <a:rPr lang="en-US" dirty="0">
                <a:latin typeface="Roboto" panose="02000000000000000000" pitchFamily="2" charset="0"/>
              </a:rPr>
              <a:t>This is used unless a </a:t>
            </a:r>
            <a:r>
              <a:rPr lang="en-US" dirty="0" err="1">
                <a:latin typeface="Roboto" panose="02000000000000000000" pitchFamily="2" charset="0"/>
              </a:rPr>
              <a:t>behaviourist</a:t>
            </a:r>
            <a:r>
              <a:rPr lang="en-US" dirty="0">
                <a:latin typeface="Roboto" panose="02000000000000000000" pitchFamily="2" charset="0"/>
              </a:rPr>
              <a:t> identifies a need for an alternate piece of equipment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8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7C08-41CF-24F9-B90D-833FE72A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Things that can go wrong walking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B913-F4A9-561F-0905-B94D19A9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https://www.youtube.com/watch?v=id2NJ_v41jo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25660-8F2D-9E82-D601-9C5811B0C2DF}"/>
              </a:ext>
            </a:extLst>
          </p:cNvPr>
          <p:cNvSpPr txBox="1"/>
          <p:nvPr/>
        </p:nvSpPr>
        <p:spPr>
          <a:xfrm>
            <a:off x="1115616" y="537923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video is meant to be for laughs, but I want you all to rewatch it later and comment on what you could do differently to make one of these situations safer and better for the dog.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2EAA9-CE7F-6F5C-412E-4501CFD5B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70" y="2183426"/>
            <a:ext cx="5177284" cy="28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2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FC14-AA8D-7F66-4C2C-41045E74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 slip lead</a:t>
            </a:r>
            <a:endParaRPr lang="en-AU" dirty="0"/>
          </a:p>
        </p:txBody>
      </p:sp>
      <p:pic>
        <p:nvPicPr>
          <p:cNvPr id="4" name="Online Media 3" title="How to use a Slip Lead- with Steve from Pack Leader Dogs">
            <a:hlinkClick r:id="" action="ppaction://media"/>
            <a:extLst>
              <a:ext uri="{FF2B5EF4-FFF2-40B4-BE49-F238E27FC236}">
                <a16:creationId xmlns:a16="http://schemas.microsoft.com/office/drawing/2014/main" id="{475757A2-D604-0DA0-9D84-8902809637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6C6-4E41-42D8-B0EF-72BD147E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 the walk</a:t>
            </a:r>
          </a:p>
        </p:txBody>
      </p:sp>
      <p:pic>
        <p:nvPicPr>
          <p:cNvPr id="11266" name="Picture 2" descr="Humorous Dog Poop Signs - Funny Dog Poop Signs (from $5)">
            <a:extLst>
              <a:ext uri="{FF2B5EF4-FFF2-40B4-BE49-F238E27FC236}">
                <a16:creationId xmlns:a16="http://schemas.microsoft.com/office/drawing/2014/main" id="{083724A8-6178-4A06-835F-ECB27E347F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39181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8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BB48-90AC-4101-AB0C-61CE916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Post-exercise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A9E964-36C2-4A15-ACD3-3E4FA65D3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441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48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3FDA-23C8-4FA8-A4FE-FC2A7618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/>
              <a:t>Post-exercise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BDF3-EADE-4D3E-BF99-F1034D89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/>
          <a:lstStyle/>
          <a:p>
            <a:r>
              <a:rPr lang="en-AU" dirty="0"/>
              <a:t>Log the specifics!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FC3D1-DD46-44B2-9873-2C712920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02" y="904044"/>
            <a:ext cx="625879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10DE-E246-4111-8DE0-ECDFA4BA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Post-exercise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7530C0-BAC5-4D5E-A0F1-3C592C0FE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079923"/>
              </p:ext>
            </p:extLst>
          </p:nvPr>
        </p:nvGraphicFramePr>
        <p:xfrm>
          <a:off x="10750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F518F8-9E64-1F37-D60D-E1060BF38E79}"/>
              </a:ext>
            </a:extLst>
          </p:cNvPr>
          <p:cNvSpPr txBox="1"/>
          <p:nvPr/>
        </p:nvSpPr>
        <p:spPr>
          <a:xfrm>
            <a:off x="5364088" y="4005064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Where can you find safety information about cleaning products? </a:t>
            </a:r>
          </a:p>
        </p:txBody>
      </p:sp>
    </p:spTree>
    <p:extLst>
      <p:ext uri="{BB962C8B-B14F-4D97-AF65-F5344CB8AC3E}">
        <p14:creationId xmlns:p14="http://schemas.microsoft.com/office/powerpoint/2010/main" val="169067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983C-8D1F-68CF-1888-FF81C962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Before you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CD99-E91C-B83E-5EFC-60AD08B9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753E01-4DBF-7C6F-25F2-D063AE796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199362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71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88AB-2A33-4E6E-845F-124E568B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Identifying the dog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7C4EB5-84E6-48E7-9B2F-6E59F315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844824"/>
            <a:ext cx="4423257" cy="45197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03147-EDDC-1894-4985-FD02506B5D22}"/>
              </a:ext>
            </a:extLst>
          </p:cNvPr>
          <p:cNvSpPr txBox="1"/>
          <p:nvPr/>
        </p:nvSpPr>
        <p:spPr>
          <a:xfrm>
            <a:off x="457200" y="2060848"/>
            <a:ext cx="3610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What are some ways to identify dogs before  we take them out for a walk? </a:t>
            </a:r>
          </a:p>
        </p:txBody>
      </p:sp>
    </p:spTree>
    <p:extLst>
      <p:ext uri="{BB962C8B-B14F-4D97-AF65-F5344CB8AC3E}">
        <p14:creationId xmlns:p14="http://schemas.microsoft.com/office/powerpoint/2010/main" val="126972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ABB7-D3AA-49F7-AAE0-31E8754C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walk a dog</a:t>
            </a:r>
          </a:p>
        </p:txBody>
      </p:sp>
    </p:spTree>
    <p:extLst>
      <p:ext uri="{BB962C8B-B14F-4D97-AF65-F5344CB8AC3E}">
        <p14:creationId xmlns:p14="http://schemas.microsoft.com/office/powerpoint/2010/main" val="192204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3592-8B51-4FE1-A03D-25FA61E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“Heel”</a:t>
            </a:r>
          </a:p>
        </p:txBody>
      </p:sp>
      <p:pic>
        <p:nvPicPr>
          <p:cNvPr id="12290" name="Picture 2" descr="How to Train Your Older Dog to Heel | Wag!">
            <a:extLst>
              <a:ext uri="{FF2B5EF4-FFF2-40B4-BE49-F238E27FC236}">
                <a16:creationId xmlns:a16="http://schemas.microsoft.com/office/drawing/2014/main" id="{8F98D5CE-F3F6-4C61-8FCE-A87F27C044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0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6D30-C1AA-4A47-980C-9CD9F905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AU" dirty="0"/>
              <a:t>Based on:</a:t>
            </a:r>
          </a:p>
        </p:txBody>
      </p:sp>
      <p:pic>
        <p:nvPicPr>
          <p:cNvPr id="13316" name="Picture 4" descr="Understanding Flight Zone - ppt download">
            <a:extLst>
              <a:ext uri="{FF2B5EF4-FFF2-40B4-BE49-F238E27FC236}">
                <a16:creationId xmlns:a16="http://schemas.microsoft.com/office/drawing/2014/main" id="{6F245C5B-382C-4E49-85AF-AB2B84871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1651" r="20075" b="9051"/>
          <a:stretch/>
        </p:blipFill>
        <p:spPr bwMode="auto">
          <a:xfrm>
            <a:off x="1943708" y="1417638"/>
            <a:ext cx="52565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5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482-90B7-4F8A-9900-4BE600AB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Loose leash, positive experience, focus on handler when needed</a:t>
            </a:r>
          </a:p>
        </p:txBody>
      </p:sp>
      <p:pic>
        <p:nvPicPr>
          <p:cNvPr id="14338" name="Picture 2" descr="Loose Leash Walking: Training Your Dog Not to Pull - Whole Dog Journal">
            <a:extLst>
              <a:ext uri="{FF2B5EF4-FFF2-40B4-BE49-F238E27FC236}">
                <a16:creationId xmlns:a16="http://schemas.microsoft.com/office/drawing/2014/main" id="{9D9E07E5-29EA-4449-A016-10E798FF9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839119"/>
            <a:ext cx="6429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1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482-90B7-4F8A-9900-4BE600AB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Walking calmly on a loose lead</a:t>
            </a:r>
          </a:p>
        </p:txBody>
      </p:sp>
      <p:pic>
        <p:nvPicPr>
          <p:cNvPr id="4" name="Online Media 3" title="Loose Leash Walking Training - Professional Dog Training Tips">
            <a:hlinkClick r:id="" action="ppaction://media"/>
            <a:extLst>
              <a:ext uri="{FF2B5EF4-FFF2-40B4-BE49-F238E27FC236}">
                <a16:creationId xmlns:a16="http://schemas.microsoft.com/office/drawing/2014/main" id="{B00F1069-CF6C-80BF-DBB5-330F0875D8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ial BH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3FB1BC76F8640BBABB31959CEEB6D" ma:contentTypeVersion="12" ma:contentTypeDescription="Create a new document." ma:contentTypeScope="" ma:versionID="b2c5a77a0b97753f4e2793f44b3d6bd6">
  <xsd:schema xmlns:xsd="http://www.w3.org/2001/XMLSchema" xmlns:xs="http://www.w3.org/2001/XMLSchema" xmlns:p="http://schemas.microsoft.com/office/2006/metadata/properties" xmlns:ns2="85851d14-408b-4824-9048-0a4ed8808782" xmlns:ns3="c8e0f12b-8abd-4985-b81e-cc3d80420600" targetNamespace="http://schemas.microsoft.com/office/2006/metadata/properties" ma:root="true" ma:fieldsID="14e80e492f7b40704fbfb16a575001a0" ns2:_="" ns3:_="">
    <xsd:import namespace="85851d14-408b-4824-9048-0a4ed8808782"/>
    <xsd:import namespace="c8e0f12b-8abd-4985-b81e-cc3d804206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51d14-408b-4824-9048-0a4ed8808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becf4ae-4df8-4a33-986d-c6cc251b60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0f12b-8abd-4985-b81e-cc3d804206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dd58f3a-d5b2-4e8e-95bc-d618c6e69ef1}" ma:internalName="TaxCatchAll" ma:showField="CatchAllData" ma:web="c8e0f12b-8abd-4985-b81e-cc3d80420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F650F-6ED4-4BEF-B496-860FB42BAF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C641-BC1A-4031-8FB7-C059F2ED6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851d14-408b-4824-9048-0a4ed8808782"/>
    <ds:schemaRef ds:uri="c8e0f12b-8abd-4985-b81e-cc3d80420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Official BHI Template</Template>
  <TotalTime>6210</TotalTime>
  <Words>428</Words>
  <Application>Microsoft Office PowerPoint</Application>
  <PresentationFormat>On-screen Show (4:3)</PresentationFormat>
  <Paragraphs>57</Paragraphs>
  <Slides>24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Roboto</vt:lpstr>
      <vt:lpstr>Official BHI Template</vt:lpstr>
      <vt:lpstr>The welfare, behaviour, and exercising dogs Cluster ACMGEN303 - Assess the welfare status of an animal ACMBEH301 - Identify behaviours and interact safely with animals ACMGEN308 - Walk and exercise dogs</vt:lpstr>
      <vt:lpstr>Things that can go wrong walking dogs</vt:lpstr>
      <vt:lpstr>Before you walk</vt:lpstr>
      <vt:lpstr>Identifying the dog</vt:lpstr>
      <vt:lpstr>How to walk a dog</vt:lpstr>
      <vt:lpstr>“Heel”</vt:lpstr>
      <vt:lpstr>Based on:</vt:lpstr>
      <vt:lpstr>Loose leash, positive experience, focus on handler when needed</vt:lpstr>
      <vt:lpstr>Walking calmly on a loose lead</vt:lpstr>
      <vt:lpstr>Better loose leash walking</vt:lpstr>
      <vt:lpstr>Positive reinforcements</vt:lpstr>
      <vt:lpstr>Space Etiquette for dogs booklet</vt:lpstr>
      <vt:lpstr>How to make your dogs walk great for both of you the fear free way.</vt:lpstr>
      <vt:lpstr>Equipment for walking dogs</vt:lpstr>
      <vt:lpstr>Basic anatomy</vt:lpstr>
      <vt:lpstr>PowerPoint Presentation</vt:lpstr>
      <vt:lpstr>Choosing and using Dog collars, Harnesses and leashes the Fear Free way</vt:lpstr>
      <vt:lpstr>Why do we not recommend these for all dogs?</vt:lpstr>
      <vt:lpstr>In shelter:</vt:lpstr>
      <vt:lpstr>How to use a slip lead</vt:lpstr>
      <vt:lpstr>On the walk</vt:lpstr>
      <vt:lpstr>Post-exercise</vt:lpstr>
      <vt:lpstr>Post-exercise</vt:lpstr>
      <vt:lpstr>Post-exercise</vt:lpstr>
    </vt:vector>
  </TitlesOfParts>
  <Company>Box Hill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Code/Cluster Name</dc:title>
  <dc:creator>Marcie Lash</dc:creator>
  <cp:lastModifiedBy>Anna Cincotta</cp:lastModifiedBy>
  <cp:revision>348</cp:revision>
  <dcterms:created xsi:type="dcterms:W3CDTF">2019-05-26T22:37:39Z</dcterms:created>
  <dcterms:modified xsi:type="dcterms:W3CDTF">2024-07-29T01:18:57Z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92b962-2da9-437f-9131-159982e3fe8d_Enabled">
    <vt:lpwstr>true</vt:lpwstr>
  </property>
  <property fmtid="{D5CDD505-2E9C-101B-9397-08002B2CF9AE}" pid="3" name="MSIP_Label_6492b962-2da9-437f-9131-159982e3fe8d_SetDate">
    <vt:lpwstr>2021-03-29T22:02:57Z</vt:lpwstr>
  </property>
  <property fmtid="{D5CDD505-2E9C-101B-9397-08002B2CF9AE}" pid="4" name="MSIP_Label_6492b962-2da9-437f-9131-159982e3fe8d_Method">
    <vt:lpwstr>Privileged</vt:lpwstr>
  </property>
  <property fmtid="{D5CDD505-2E9C-101B-9397-08002B2CF9AE}" pid="5" name="MSIP_Label_6492b962-2da9-437f-9131-159982e3fe8d_Name">
    <vt:lpwstr>No Marking</vt:lpwstr>
  </property>
  <property fmtid="{D5CDD505-2E9C-101B-9397-08002B2CF9AE}" pid="6" name="MSIP_Label_6492b962-2da9-437f-9131-159982e3fe8d_SiteId">
    <vt:lpwstr>32f6029a-b4af-440e-8020-d4b47ab314a2</vt:lpwstr>
  </property>
  <property fmtid="{D5CDD505-2E9C-101B-9397-08002B2CF9AE}" pid="7" name="MSIP_Label_6492b962-2da9-437f-9131-159982e3fe8d_ActionId">
    <vt:lpwstr>b3d6740c-7a6d-4656-9f99-29352ec5d71e</vt:lpwstr>
  </property>
  <property fmtid="{D5CDD505-2E9C-101B-9397-08002B2CF9AE}" pid="8" name="MSIP_Label_6492b962-2da9-437f-9131-159982e3fe8d_ContentBits">
    <vt:lpwstr>0</vt:lpwstr>
  </property>
</Properties>
</file>